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F138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B14A-9089-4A27-9B92-5AF880F80356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7CD7-551C-47FE-814E-F8BA78B84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3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B14A-9089-4A27-9B92-5AF880F80356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7CD7-551C-47FE-814E-F8BA78B84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2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B14A-9089-4A27-9B92-5AF880F80356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7CD7-551C-47FE-814E-F8BA78B84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1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B14A-9089-4A27-9B92-5AF880F80356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7CD7-551C-47FE-814E-F8BA78B84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5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B14A-9089-4A27-9B92-5AF880F80356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7CD7-551C-47FE-814E-F8BA78B84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4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B14A-9089-4A27-9B92-5AF880F80356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7CD7-551C-47FE-814E-F8BA78B84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97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B14A-9089-4A27-9B92-5AF880F80356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7CD7-551C-47FE-814E-F8BA78B84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51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B14A-9089-4A27-9B92-5AF880F80356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7CD7-551C-47FE-814E-F8BA78B84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1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B14A-9089-4A27-9B92-5AF880F80356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7CD7-551C-47FE-814E-F8BA78B84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1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B14A-9089-4A27-9B92-5AF880F80356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7CD7-551C-47FE-814E-F8BA78B84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9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B14A-9089-4A27-9B92-5AF880F80356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7CD7-551C-47FE-814E-F8BA78B84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3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AB14A-9089-4A27-9B92-5AF880F80356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7CD7-551C-47FE-814E-F8BA78B84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2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Arts: Monday 2-11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group, re-read through the menu requirements.  </a:t>
            </a:r>
          </a:p>
          <a:p>
            <a:r>
              <a:rPr lang="en-US" dirty="0" smtClean="0"/>
              <a:t>Be sure everyone has an idea of what will be on their menu.  </a:t>
            </a:r>
          </a:p>
          <a:p>
            <a:r>
              <a:rPr lang="en-US" dirty="0" smtClean="0"/>
              <a:t>Take out a piece of notebook paper and write a draft of at least one of your menu items.  </a:t>
            </a:r>
          </a:p>
          <a:p>
            <a:r>
              <a:rPr lang="en-US" dirty="0" smtClean="0"/>
              <a:t>We will edit each other’s before we begin working on the actual menu.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734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Language Arts: Tuesday </a:t>
            </a:r>
            <a:r>
              <a:rPr lang="en-US" u="sng" dirty="0" smtClean="0"/>
              <a:t>2-12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GROUP MENU DUE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all of your Group’s menus in a stack on your table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Everyone should have a critic worksheet from THE HUB.  </a:t>
            </a:r>
            <a:endParaRPr lang="en-US" dirty="0" smtClean="0"/>
          </a:p>
          <a:p>
            <a:r>
              <a:rPr lang="en-US" dirty="0" smtClean="0"/>
              <a:t>Have any entrees you brought out on your own table.  </a:t>
            </a:r>
          </a:p>
          <a:p>
            <a:r>
              <a:rPr lang="en-US" dirty="0" smtClean="0"/>
              <a:t>Select one person to get utensils and napkins for your group.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0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F138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Arts: </a:t>
            </a:r>
            <a:r>
              <a:rPr lang="en-US" dirty="0" smtClean="0"/>
              <a:t>Wednesday 2-13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group, create a list of things that you think should be on a resume.  </a:t>
            </a:r>
          </a:p>
          <a:p>
            <a:r>
              <a:rPr lang="en-US" dirty="0" smtClean="0"/>
              <a:t>Pass the paper around so everyone is required to add at least one idea.  </a:t>
            </a:r>
          </a:p>
          <a:p>
            <a:endParaRPr lang="en-US" dirty="0"/>
          </a:p>
          <a:p>
            <a:r>
              <a:rPr lang="en-US" dirty="0" smtClean="0"/>
              <a:t>Today, we will examine what elements are typically on a resume, and look at examples.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8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170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Language Arts: Monday 2-11</vt:lpstr>
      <vt:lpstr>Language Arts: Tuesday 2-12 GROUP MENU DUE TODAY</vt:lpstr>
      <vt:lpstr>Language Arts: Wednesday 2-13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Arts: Monday 2-11</dc:title>
  <dc:creator>IMT</dc:creator>
  <cp:lastModifiedBy>IMT</cp:lastModifiedBy>
  <cp:revision>7</cp:revision>
  <dcterms:created xsi:type="dcterms:W3CDTF">2013-02-04T16:30:02Z</dcterms:created>
  <dcterms:modified xsi:type="dcterms:W3CDTF">2013-02-11T14:18:06Z</dcterms:modified>
</cp:coreProperties>
</file>