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2" r:id="rId3"/>
    <p:sldId id="263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53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B783D-3BA3-494B-8427-6147A058E6FB}" type="datetimeFigureOut">
              <a:rPr lang="en-US" smtClean="0"/>
              <a:t>1/28/2013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65D60-7940-4636-AF32-E9B4BA9E00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6680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B783D-3BA3-494B-8427-6147A058E6FB}" type="datetimeFigureOut">
              <a:rPr lang="en-US" smtClean="0"/>
              <a:t>1/28/2013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65D60-7940-4636-AF32-E9B4BA9E00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3759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B783D-3BA3-494B-8427-6147A058E6FB}" type="datetimeFigureOut">
              <a:rPr lang="en-US" smtClean="0"/>
              <a:t>1/28/2013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65D60-7940-4636-AF32-E9B4BA9E00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8688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B783D-3BA3-494B-8427-6147A058E6FB}" type="datetimeFigureOut">
              <a:rPr lang="en-US" smtClean="0"/>
              <a:t>1/28/2013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65D60-7940-4636-AF32-E9B4BA9E00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2328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B783D-3BA3-494B-8427-6147A058E6FB}" type="datetimeFigureOut">
              <a:rPr lang="en-US" smtClean="0"/>
              <a:t>1/28/2013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65D60-7940-4636-AF32-E9B4BA9E00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5382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B783D-3BA3-494B-8427-6147A058E6FB}" type="datetimeFigureOut">
              <a:rPr lang="en-US" smtClean="0"/>
              <a:t>1/28/2013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65D60-7940-4636-AF32-E9B4BA9E00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0820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B783D-3BA3-494B-8427-6147A058E6FB}" type="datetimeFigureOut">
              <a:rPr lang="en-US" smtClean="0"/>
              <a:t>1/28/2013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65D60-7940-4636-AF32-E9B4BA9E00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9492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B783D-3BA3-494B-8427-6147A058E6FB}" type="datetimeFigureOut">
              <a:rPr lang="en-US" smtClean="0"/>
              <a:t>1/28/2013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65D60-7940-4636-AF32-E9B4BA9E00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1333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B783D-3BA3-494B-8427-6147A058E6FB}" type="datetimeFigureOut">
              <a:rPr lang="en-US" smtClean="0"/>
              <a:t>1/28/2013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65D60-7940-4636-AF32-E9B4BA9E00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3148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B783D-3BA3-494B-8427-6147A058E6FB}" type="datetimeFigureOut">
              <a:rPr lang="en-US" smtClean="0"/>
              <a:t>1/28/2013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65D60-7940-4636-AF32-E9B4BA9E00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8230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B783D-3BA3-494B-8427-6147A058E6FB}" type="datetimeFigureOut">
              <a:rPr lang="en-US" smtClean="0"/>
              <a:t>1/28/2013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65D60-7940-4636-AF32-E9B4BA9E00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8883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1B783D-3BA3-494B-8427-6147A058E6FB}" type="datetimeFigureOut">
              <a:rPr lang="en-US" smtClean="0"/>
              <a:t>1/28/2013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B65D60-7940-4636-AF32-E9B4BA9E00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6892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u="sng" dirty="0" smtClean="0"/>
              <a:t>Language Arts: Monday 1-28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I.N. 9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 your I.N. page 9, choose one of the free write questions below to answer: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What was the best moment of your weekend?  Describe it using all 5 senses.</a:t>
            </a:r>
          </a:p>
          <a:p>
            <a:pPr marL="457200" lvl="1" indent="0">
              <a:buNone/>
            </a:pPr>
            <a:r>
              <a:rPr lang="en-US" dirty="0" smtClean="0"/>
              <a:t>OR…</a:t>
            </a:r>
          </a:p>
          <a:p>
            <a:pPr marL="971550" lvl="1" indent="-514350">
              <a:buAutoNum type="arabicPeriod" startAt="2"/>
            </a:pPr>
            <a:r>
              <a:rPr lang="en-US" dirty="0" smtClean="0"/>
              <a:t>What is one thing you are looking forward to in the next month?  </a:t>
            </a:r>
            <a:r>
              <a:rPr lang="en-US" dirty="0" smtClean="0"/>
              <a:t>(an event, birthday, trip, dance, movie release, etc.)  Describe what you think this moment will be like using all 5 senses. </a:t>
            </a:r>
          </a:p>
          <a:p>
            <a:pPr marL="457200" lvl="1" indent="0">
              <a:buNone/>
            </a:pPr>
            <a:r>
              <a:rPr lang="en-US" i="1" dirty="0" smtClean="0"/>
              <a:t>*when you finish, tape your spelling list to I.N. 9 </a:t>
            </a:r>
          </a:p>
          <a:p>
            <a:pPr marL="971550" lvl="1" indent="-514350">
              <a:buAutoNum type="arabicPeriod" startAt="2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8132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154362"/>
          </a:xfrm>
        </p:spPr>
        <p:txBody>
          <a:bodyPr>
            <a:normAutofit fontScale="90000"/>
          </a:bodyPr>
          <a:lstStyle/>
          <a:p>
            <a:r>
              <a:rPr lang="en-US" u="sng" dirty="0"/>
              <a:t>Language Arts: Monday 1-28</a:t>
            </a:r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I.N. </a:t>
            </a:r>
            <a:r>
              <a:rPr lang="en-US" b="1" dirty="0" smtClean="0"/>
              <a:t>9</a:t>
            </a:r>
            <a:r>
              <a:rPr lang="en-US" b="1" dirty="0"/>
              <a:t/>
            </a:r>
            <a:br>
              <a:rPr lang="en-US" b="1" dirty="0"/>
            </a:br>
            <a:r>
              <a:rPr lang="en-US" sz="3100" b="1" dirty="0" smtClean="0"/>
              <a:t>For each of your Spelling words, create a KIM Vocabulary chart.  </a:t>
            </a:r>
            <a:br>
              <a:rPr lang="en-US" sz="3100" b="1" dirty="0" smtClean="0"/>
            </a:br>
            <a:r>
              <a:rPr lang="en-US" sz="3100" b="1" dirty="0" smtClean="0"/>
              <a:t>This will be due in your I.N. on FRIDAY.  </a:t>
            </a:r>
            <a:br>
              <a:rPr lang="en-US" sz="3100" b="1" dirty="0" smtClean="0"/>
            </a:br>
            <a:r>
              <a:rPr lang="en-US" sz="3100" b="1" dirty="0" smtClean="0"/>
              <a:t>(You may need to create a 9a, 9b etc.)  </a:t>
            </a:r>
            <a:endParaRPr lang="en-US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8221" y="3505200"/>
            <a:ext cx="9172222" cy="297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32264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u="sng" dirty="0"/>
              <a:t>Language Arts: Monday 1-28</a:t>
            </a:r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I.N. 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With your partner, create your conversation by writing it in your I.N. 9 (leave room for the rest of your spelling/vocabulary)</a:t>
            </a:r>
          </a:p>
          <a:p>
            <a:r>
              <a:rPr lang="en-US" dirty="0" smtClean="0"/>
              <a:t>The most creative conversation will win a prize!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2800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Language Arts: Tuesday 1-29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Before we share conversations from yesterday, meet with your partner and practice how you will present them.  </a:t>
            </a:r>
            <a:endParaRPr lang="en-US" dirty="0"/>
          </a:p>
          <a:p>
            <a:r>
              <a:rPr lang="en-US" dirty="0" smtClean="0"/>
              <a:t>I will select random groups through a drawing to present. 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536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Language Arts: Wednesday 1-30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720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Language Arts: Thursday 1-31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3707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Language Arts: Friday 2-1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23199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499</TotalTime>
  <Words>191</Words>
  <Application>Microsoft Office PowerPoint</Application>
  <PresentationFormat>On-screen Show (4:3)</PresentationFormat>
  <Paragraphs>16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Language Arts: Monday 1-28 I.N. 9</vt:lpstr>
      <vt:lpstr>Language Arts: Monday 1-28 I.N. 9 For each of your Spelling words, create a KIM Vocabulary chart.   This will be due in your I.N. on FRIDAY.   (You may need to create a 9a, 9b etc.)  </vt:lpstr>
      <vt:lpstr>Language Arts: Monday 1-28 I.N. 9</vt:lpstr>
      <vt:lpstr>Language Arts: Tuesday 1-29 </vt:lpstr>
      <vt:lpstr>Language Arts: Wednesday 1-30 </vt:lpstr>
      <vt:lpstr>Language Arts: Thursday 1-31 </vt:lpstr>
      <vt:lpstr>Language Arts: Friday 2-1 </vt:lpstr>
    </vt:vector>
  </TitlesOfParts>
  <Company>PUSD11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IMT</dc:creator>
  <cp:lastModifiedBy>IMT</cp:lastModifiedBy>
  <cp:revision>7</cp:revision>
  <dcterms:created xsi:type="dcterms:W3CDTF">2013-01-25T14:26:46Z</dcterms:created>
  <dcterms:modified xsi:type="dcterms:W3CDTF">2013-01-28T22:22:17Z</dcterms:modified>
</cp:coreProperties>
</file>