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58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EF63A-5137-4C92-AAC0-0DE364ED84D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3DAF-CCB9-4AFB-99B4-2D79B8AEA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3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7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5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9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80EF-150C-4B0B-9EFD-8B9961F5F5E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DBE4-5EB8-4F7B-AF45-297DC8A4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23: Language Arts 1/22-1/25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the week is spent writing for the district writing assessments; except for Thursday, which is early release and teacher swap day.  </a:t>
            </a:r>
          </a:p>
        </p:txBody>
      </p:sp>
    </p:spTree>
    <p:extLst>
      <p:ext uri="{BB962C8B-B14F-4D97-AF65-F5344CB8AC3E}">
        <p14:creationId xmlns:p14="http://schemas.microsoft.com/office/powerpoint/2010/main" val="133910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1-24</a:t>
            </a:r>
            <a:br>
              <a:rPr lang="en-US" dirty="0" smtClean="0"/>
            </a:br>
            <a:r>
              <a:rPr lang="en-US" dirty="0" smtClean="0"/>
              <a:t>(Only 3</a:t>
            </a:r>
            <a:r>
              <a:rPr lang="en-US" baseline="30000" dirty="0" smtClean="0"/>
              <a:t>rd</a:t>
            </a:r>
            <a:r>
              <a:rPr lang="en-US" dirty="0" smtClean="0"/>
              <a:t>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a piece of paper with your name...</a:t>
            </a:r>
          </a:p>
          <a:p>
            <a:r>
              <a:rPr lang="en-US" dirty="0" smtClean="0"/>
              <a:t>Turn in the black textbook to pages 384-385.</a:t>
            </a:r>
          </a:p>
          <a:p>
            <a:r>
              <a:rPr lang="en-US" dirty="0" smtClean="0"/>
              <a:t>Decide which you struggle more with: Completing Assignments or Managing Stress?  </a:t>
            </a:r>
          </a:p>
          <a:p>
            <a:r>
              <a:rPr lang="en-US" dirty="0" smtClean="0"/>
              <a:t>Write a paragraph: </a:t>
            </a:r>
          </a:p>
          <a:p>
            <a:pPr lvl="1"/>
            <a:r>
              <a:rPr lang="en-US" dirty="0" smtClean="0"/>
              <a:t>How do you struggle in this area?  What strategies can you use from this page to improve?  (Be sure to directly use one example from the page)  Set a personal goal to improve on this semester.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Week 23: Language Arts 1/22-1/25</vt:lpstr>
      <vt:lpstr>Language Arts: Thursday 1-24 (Only 3rd Hour)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Tuesday 1-22 I.N. 9</dc:title>
  <dc:creator>IMT</dc:creator>
  <cp:lastModifiedBy>IMT</cp:lastModifiedBy>
  <cp:revision>11</cp:revision>
  <cp:lastPrinted>2013-01-23T22:09:22Z</cp:lastPrinted>
  <dcterms:created xsi:type="dcterms:W3CDTF">2013-01-17T23:16:30Z</dcterms:created>
  <dcterms:modified xsi:type="dcterms:W3CDTF">2013-01-23T22:09:36Z</dcterms:modified>
</cp:coreProperties>
</file>