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58" r:id="rId3"/>
    <p:sldId id="262" r:id="rId4"/>
    <p:sldId id="259" r:id="rId5"/>
    <p:sldId id="263" r:id="rId6"/>
    <p:sldId id="260" r:id="rId7"/>
    <p:sldId id="261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99CC"/>
    <a:srgbClr val="FF8E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78EDA-CC88-4056-9250-B91E365AECD3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E301A-27E1-461A-B1CD-43D0070AF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0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5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9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4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6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5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6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4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5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3568-B398-4311-9944-3886F7524080}" type="datetimeFigureOut">
              <a:rPr lang="en-US" smtClean="0"/>
              <a:pPr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B8D84-A31C-4622-AC56-AF3F13F94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2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8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Language Arts: Monday 12/3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agenda for this week in your agenda book or on a separate piece of paper.  </a:t>
            </a:r>
          </a:p>
          <a:p>
            <a:r>
              <a:rPr lang="en-US" dirty="0"/>
              <a:t>Take out a separate piece of paper and put your name on the top.  </a:t>
            </a:r>
            <a:endParaRPr lang="en-US" dirty="0" smtClean="0"/>
          </a:p>
          <a:p>
            <a:r>
              <a:rPr lang="en-US" dirty="0" smtClean="0"/>
              <a:t>Begin working on the worksheet from THE HUB. 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73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Tuesday 12/4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 a separate piece of paper, use the five senses to describe your favorite place.  Describe it using your best writing ability (correct spelling, neat handwriting, and lots of creativity).  </a:t>
            </a:r>
          </a:p>
          <a:p>
            <a:r>
              <a:rPr lang="en-US" dirty="0" smtClean="0"/>
              <a:t>Write at least 1 paragraph.  You want the people reading it to be able to picture what it looks like and feel like they are there.  </a:t>
            </a:r>
          </a:p>
          <a:p>
            <a:pPr>
              <a:buNone/>
            </a:pPr>
            <a:r>
              <a:rPr lang="en-US" dirty="0" smtClean="0"/>
              <a:t>		(Sight, Sound, Touch, Taste, Smell)</a:t>
            </a:r>
          </a:p>
          <a:p>
            <a:pPr>
              <a:buNone/>
            </a:pPr>
            <a:r>
              <a:rPr lang="en-US" dirty="0" smtClean="0"/>
              <a:t>When you finish, read through to check for any mistakes.  We will be reading them, so don’t share with each other yet </a:t>
            </a:r>
            <a:r>
              <a:rPr lang="en-US" dirty="0" err="1" smtClean="0">
                <a:sym typeface="Wingdings"/>
              </a:rPr>
              <a:t></a:t>
            </a:r>
            <a:r>
              <a:rPr lang="en-US" dirty="0" smtClean="0">
                <a:sym typeface="Wingdings"/>
              </a:rPr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Homework: BROWN BAG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an object at your house to fit in this brown bag.  </a:t>
            </a:r>
          </a:p>
          <a:p>
            <a:r>
              <a:rPr lang="en-US" dirty="0" smtClean="0"/>
              <a:t>RULES:</a:t>
            </a:r>
          </a:p>
          <a:p>
            <a:pPr lvl="1"/>
            <a:r>
              <a:rPr lang="en-US" dirty="0" smtClean="0"/>
              <a:t>Must be school appropriate and not break any rules.  </a:t>
            </a:r>
          </a:p>
          <a:p>
            <a:pPr lvl="1"/>
            <a:r>
              <a:rPr lang="en-US" dirty="0" smtClean="0"/>
              <a:t>Must not be perishable (no food that rots)</a:t>
            </a:r>
          </a:p>
          <a:p>
            <a:pPr lvl="1"/>
            <a:r>
              <a:rPr lang="en-US" dirty="0" smtClean="0"/>
              <a:t>Must not make noise</a:t>
            </a:r>
          </a:p>
          <a:p>
            <a:pPr lvl="1"/>
            <a:r>
              <a:rPr lang="en-US" dirty="0" smtClean="0"/>
              <a:t>Must be a RANDOM object.  </a:t>
            </a:r>
          </a:p>
          <a:p>
            <a:pPr lvl="1"/>
            <a:r>
              <a:rPr lang="en-US" dirty="0" smtClean="0"/>
              <a:t>Must fit in the brown bag</a:t>
            </a:r>
          </a:p>
          <a:p>
            <a:pPr lvl="1"/>
            <a:r>
              <a:rPr lang="en-US" dirty="0" smtClean="0"/>
              <a:t>YOU MAY NOT SHOW ANYONE YOUR OBJECT BEFORE CLASS TOMORROW.  Keep it in your back pack. 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Wednesday 12/5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a separate piece of paper, write your name at the top. </a:t>
            </a:r>
          </a:p>
          <a:p>
            <a:r>
              <a:rPr lang="en-US" dirty="0" smtClean="0"/>
              <a:t>DO NOT SHOW ANYONE WHAT IS IN YOUR BAG OR LOOK AT ANYONE ELSE’S BAG.  Have it out on your desk.   </a:t>
            </a:r>
          </a:p>
          <a:p>
            <a:r>
              <a:rPr lang="en-US" dirty="0" smtClean="0"/>
              <a:t>Write a one-sentence description of what is in your brown bag without giving away what it is.  Describe what it looks like, feels like, or what form it is in.  </a:t>
            </a:r>
          </a:p>
        </p:txBody>
      </p:sp>
    </p:spTree>
    <p:extLst>
      <p:ext uri="{BB962C8B-B14F-4D97-AF65-F5344CB8AC3E}">
        <p14:creationId xmlns:p14="http://schemas.microsoft.com/office/powerpoint/2010/main" val="140890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Bag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RULES: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NO </a:t>
            </a:r>
            <a:r>
              <a:rPr lang="en-US" dirty="0" smtClean="0"/>
              <a:t>TALKING, pushing others, or peeking at other bags.  </a:t>
            </a:r>
            <a:r>
              <a:rPr lang="en-US" i="1" dirty="0" smtClean="0"/>
              <a:t>(you will receive an alternate assignment if you do)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Rotate when you hear the alarm.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must write a one sentence description that no one else has written already about the item in your bag.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You Must sign your name next to your </a:t>
            </a:r>
            <a:r>
              <a:rPr lang="en-US" dirty="0" smtClean="0"/>
              <a:t>description.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DO NOT PICK UP OR MOVE THE BROWN BAG.  Simply look inside to make your observation, then write the word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Thursday 12/6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 your homework packet that is due tomorrow.  (comparing TV to life)  </a:t>
            </a:r>
          </a:p>
          <a:p>
            <a:r>
              <a:rPr lang="en-US" dirty="0" smtClean="0"/>
              <a:t>When you finish, read a book silently.  </a:t>
            </a:r>
          </a:p>
          <a:p>
            <a:r>
              <a:rPr lang="en-US" dirty="0" smtClean="0"/>
              <a:t>We will be proofreading each other’s essays when everyone finishes.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4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Arts: Friday 12/7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TLC: typing Comparison Essay from Worksheet that is DUE TODAY.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3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412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Language Arts: Monday 12/3</vt:lpstr>
      <vt:lpstr>Language Arts: Tuesday 12/4</vt:lpstr>
      <vt:lpstr>Homework: BROWN BAG CHALLENGE</vt:lpstr>
      <vt:lpstr>Language Arts: Wednesday 12/5</vt:lpstr>
      <vt:lpstr>Brown Bag Challenge</vt:lpstr>
      <vt:lpstr>Language Arts: Thursday 12/6</vt:lpstr>
      <vt:lpstr>Language Arts: Friday 12/7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15</cp:revision>
  <cp:lastPrinted>2012-12-03T22:23:40Z</cp:lastPrinted>
  <dcterms:created xsi:type="dcterms:W3CDTF">2012-12-02T22:05:27Z</dcterms:created>
  <dcterms:modified xsi:type="dcterms:W3CDTF">2012-12-05T23:25:57Z</dcterms:modified>
</cp:coreProperties>
</file>