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CCFF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B5637-916B-409C-AC73-F4A941908C68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0EA44-DFAA-431B-BB30-5CF5D130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EA44-DFAA-431B-BB30-5CF5D13091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8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EA44-DFAA-431B-BB30-5CF5D13091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1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7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4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3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7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7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6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8FDF-917F-4A0F-9320-DE1B9376487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BE2AF-7C09-4049-B2D0-F28067C1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8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write using the five senses</a:t>
            </a:r>
          </a:p>
          <a:p>
            <a:r>
              <a:rPr lang="en-US" dirty="0" smtClean="0"/>
              <a:t>To allow my readers to picture what I am describing.  </a:t>
            </a:r>
          </a:p>
          <a:p>
            <a:r>
              <a:rPr lang="en-US" dirty="0" smtClean="0"/>
              <a:t>By writing a paragraph about one of my favorite objects.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Friday 11/30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minutes to study for the Spelling/Vocabulary Test Today.  </a:t>
            </a:r>
          </a:p>
          <a:p>
            <a:r>
              <a:rPr lang="en-US" dirty="0" smtClean="0"/>
              <a:t>When you finish, turn it into THE HUB, take a grammar packet, and begin working on it.  </a:t>
            </a:r>
            <a:endParaRPr lang="en-US" dirty="0"/>
          </a:p>
          <a:p>
            <a:r>
              <a:rPr lang="en-US" dirty="0" smtClean="0"/>
              <a:t>The packet is DUE MONDAY if you don’t finish.  </a:t>
            </a:r>
          </a:p>
        </p:txBody>
      </p:sp>
    </p:spTree>
    <p:extLst>
      <p:ext uri="{BB962C8B-B14F-4D97-AF65-F5344CB8AC3E}">
        <p14:creationId xmlns:p14="http://schemas.microsoft.com/office/powerpoint/2010/main" val="32000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11/26</a:t>
            </a:r>
            <a:br>
              <a:rPr lang="en-US" dirty="0" smtClean="0"/>
            </a:br>
            <a:r>
              <a:rPr lang="en-US" dirty="0" smtClean="0"/>
              <a:t>I.N. 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both sides of the spelling/vocabulary list assignment.  </a:t>
            </a:r>
          </a:p>
          <a:p>
            <a:r>
              <a:rPr lang="en-US" dirty="0" smtClean="0"/>
              <a:t>Fill in the blanks on the assignment sheet and tape it into your I.N. page 62.</a:t>
            </a:r>
          </a:p>
          <a:p>
            <a:r>
              <a:rPr lang="en-US" dirty="0" smtClean="0"/>
              <a:t>Begin working on the assignment.  </a:t>
            </a:r>
          </a:p>
          <a:p>
            <a:r>
              <a:rPr lang="en-US" dirty="0" smtClean="0"/>
              <a:t>You may want to make a 62a, 62b, etc. to leave yourself room.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Guess what I am describing…</a:t>
            </a:r>
            <a:br>
              <a:rPr lang="en-US" dirty="0" smtClean="0"/>
            </a:br>
            <a:r>
              <a:rPr lang="en-US" dirty="0" smtClean="0"/>
              <a:t>I.N. 63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 read my description, fill in the blanks on I.N. page 63 for the five senses…</a:t>
            </a:r>
          </a:p>
          <a:p>
            <a:pPr lvl="1"/>
            <a:r>
              <a:rPr lang="en-US" dirty="0" smtClean="0"/>
              <a:t>See</a:t>
            </a:r>
          </a:p>
          <a:p>
            <a:pPr lvl="1"/>
            <a:r>
              <a:rPr lang="en-US" dirty="0" smtClean="0"/>
              <a:t>Hear</a:t>
            </a:r>
          </a:p>
          <a:p>
            <a:pPr lvl="1"/>
            <a:r>
              <a:rPr lang="en-US" dirty="0" smtClean="0"/>
              <a:t>Smell</a:t>
            </a:r>
          </a:p>
          <a:p>
            <a:pPr lvl="1"/>
            <a:r>
              <a:rPr lang="en-US" dirty="0" smtClean="0"/>
              <a:t>Taste </a:t>
            </a:r>
          </a:p>
          <a:p>
            <a:pPr lvl="1"/>
            <a:r>
              <a:rPr lang="en-US" dirty="0" smtClean="0"/>
              <a:t>Touch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a Favorite Object</a:t>
            </a:r>
            <a:br>
              <a:rPr lang="en-US" dirty="0" smtClean="0"/>
            </a:br>
            <a:r>
              <a:rPr lang="en-US" dirty="0" smtClean="0"/>
              <a:t>I.N. 63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/>
              <a:t>Think of a favorite object that you own. In a descriptive </a:t>
            </a:r>
            <a:r>
              <a:rPr lang="en-US" dirty="0" smtClean="0"/>
              <a:t>paragraph, use </a:t>
            </a:r>
            <a:r>
              <a:rPr lang="en-US" dirty="0"/>
              <a:t>sensory details—words that tell how something looks, feels, tastes, smells, and sounds—to clearly describe this favorite object so that a classmate could picture 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DUE TOMORROW if you don’t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Tuesday 11/27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parts of speech worksheet packet out on your desk.  </a:t>
            </a:r>
          </a:p>
          <a:p>
            <a:r>
              <a:rPr lang="en-US" dirty="0" smtClean="0"/>
              <a:t>Read through the pages and decide which part was more difficult to complete.  Circle any questions you struggled with.</a:t>
            </a:r>
          </a:p>
          <a:p>
            <a:r>
              <a:rPr lang="en-US" dirty="0" smtClean="0"/>
              <a:t>When you finish, you have time to work on your Spelling/Vocabulary assignment.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11/28</a:t>
            </a:r>
            <a:br>
              <a:rPr lang="en-US" dirty="0" smtClean="0"/>
            </a:br>
            <a:r>
              <a:rPr lang="en-US" dirty="0" smtClean="0"/>
              <a:t>I.N. 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could make your life like a TV show, which would you pick and why?  How does your life already look like that TV show?  </a:t>
            </a:r>
          </a:p>
          <a:p>
            <a:r>
              <a:rPr lang="en-US" dirty="0" smtClean="0"/>
              <a:t>In the Green Textbook page 318-319, complete in your I.N. </a:t>
            </a:r>
          </a:p>
          <a:p>
            <a:pPr lvl="1"/>
            <a:r>
              <a:rPr lang="en-US" dirty="0" smtClean="0"/>
              <a:t>Exercise 2 #1-20</a:t>
            </a:r>
          </a:p>
          <a:p>
            <a:pPr lvl="1"/>
            <a:r>
              <a:rPr lang="en-US" dirty="0" smtClean="0"/>
              <a:t>Exercise 3 #1-10</a:t>
            </a:r>
            <a:endParaRPr lang="en-US" dirty="0"/>
          </a:p>
          <a:p>
            <a:pPr lvl="1"/>
            <a:r>
              <a:rPr lang="en-US" dirty="0" smtClean="0"/>
              <a:t>When you finish, you have time to work on spelling/vocabulary.  </a:t>
            </a:r>
            <a:r>
              <a:rPr lang="en-US" dirty="0" smtClean="0"/>
              <a:t>Make sure you’ve followed all the directions on the slip of paper.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11/28</a:t>
            </a:r>
            <a:br>
              <a:rPr lang="en-US" dirty="0" smtClean="0"/>
            </a:br>
            <a:r>
              <a:rPr lang="en-US" dirty="0" smtClean="0"/>
              <a:t>I.N. 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Green Textbook page 108-109</a:t>
            </a:r>
          </a:p>
          <a:p>
            <a:endParaRPr lang="en-US" dirty="0"/>
          </a:p>
          <a:p>
            <a:r>
              <a:rPr lang="en-US" dirty="0" smtClean="0"/>
              <a:t>Create a Venn Diagram Comparing a real life event to one on TV.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(missing grades for Part of Speech Project)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Thursday </a:t>
            </a:r>
            <a:r>
              <a:rPr lang="en-US" dirty="0" smtClean="0"/>
              <a:t>11/29</a:t>
            </a:r>
            <a:br>
              <a:rPr lang="en-US" dirty="0" smtClean="0"/>
            </a:br>
            <a:r>
              <a:rPr lang="en-US" dirty="0" smtClean="0"/>
              <a:t>I.N. 64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Green Textbook page 321-322, complete exercises 5 &amp; 6 on your I.N. page 64, (or 64A,64B, etc.).  </a:t>
            </a:r>
          </a:p>
          <a:p>
            <a:r>
              <a:rPr lang="en-US" dirty="0" smtClean="0"/>
              <a:t>When you finish, make sure your I.N. is complete.  You will turn it in TOMORROW.</a:t>
            </a:r>
          </a:p>
          <a:p>
            <a:r>
              <a:rPr lang="en-US" dirty="0" smtClean="0"/>
              <a:t>Also, be sure to study your vocabulary and spelling words.  Test TOMORROW.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Thursday 11/29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I.N. to page 63.  Make sure you read over your descriptive essay to find any errors.  </a:t>
            </a:r>
          </a:p>
          <a:p>
            <a:r>
              <a:rPr lang="en-US" dirty="0" smtClean="0"/>
              <a:t>Read over your work from yesterday on I.N. 64.  </a:t>
            </a:r>
          </a:p>
          <a:p>
            <a:r>
              <a:rPr lang="en-US" dirty="0" smtClean="0"/>
              <a:t>Decide which you are more interested in sharing with the class.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496</Words>
  <Application>Microsoft Office PowerPoint</Application>
  <PresentationFormat>On-screen Show (4:3)</PresentationFormat>
  <Paragraphs>52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Learning Targets</vt:lpstr>
      <vt:lpstr>Language Arts: Monday 11/26 I.N. 62</vt:lpstr>
      <vt:lpstr>Guess what I am describing… I.N. 63 </vt:lpstr>
      <vt:lpstr>Describing a Favorite Object I.N. 63 </vt:lpstr>
      <vt:lpstr>Language Arts: Tuesday 11/27</vt:lpstr>
      <vt:lpstr>Language Arts: Wednesday 11/28 I.N. 64</vt:lpstr>
      <vt:lpstr>Language Arts: Wednesday 11/28 I.N. 64</vt:lpstr>
      <vt:lpstr>Language Arts: Thursday 11/29 I.N. 64 </vt:lpstr>
      <vt:lpstr>Language Arts: Thursday 11/29</vt:lpstr>
      <vt:lpstr>Language Arts: Friday 11/30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18</cp:revision>
  <dcterms:created xsi:type="dcterms:W3CDTF">2012-11-26T14:03:26Z</dcterms:created>
  <dcterms:modified xsi:type="dcterms:W3CDTF">2012-11-28T14:34:47Z</dcterms:modified>
</cp:coreProperties>
</file>