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D7ED"/>
    <a:srgbClr val="CCFF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27279-F28A-499B-9D9F-01588595B17C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5758F-99C1-47FE-B2DE-C5BF16602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8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3E519-7FF8-4908-BD70-26ED0EA3CF24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2ACE2-3927-4689-9B1F-40BE72D17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9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3E519-7FF8-4908-BD70-26ED0EA3CF24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2ACE2-3927-4689-9B1F-40BE72D17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39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3E519-7FF8-4908-BD70-26ED0EA3CF24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2ACE2-3927-4689-9B1F-40BE72D17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24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3E519-7FF8-4908-BD70-26ED0EA3CF24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2ACE2-3927-4689-9B1F-40BE72D17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42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3E519-7FF8-4908-BD70-26ED0EA3CF24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2ACE2-3927-4689-9B1F-40BE72D17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857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3E519-7FF8-4908-BD70-26ED0EA3CF24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2ACE2-3927-4689-9B1F-40BE72D17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6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3E519-7FF8-4908-BD70-26ED0EA3CF24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2ACE2-3927-4689-9B1F-40BE72D17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46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3E519-7FF8-4908-BD70-26ED0EA3CF24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2ACE2-3927-4689-9B1F-40BE72D17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97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3E519-7FF8-4908-BD70-26ED0EA3CF24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2ACE2-3927-4689-9B1F-40BE72D17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7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3E519-7FF8-4908-BD70-26ED0EA3CF24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2ACE2-3927-4689-9B1F-40BE72D17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67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3E519-7FF8-4908-BD70-26ED0EA3CF24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2ACE2-3927-4689-9B1F-40BE72D17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52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3E519-7FF8-4908-BD70-26ED0EA3CF24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2ACE2-3927-4689-9B1F-40BE72D17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8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Arts: Tuesday 11-13</a:t>
            </a:r>
            <a:br>
              <a:rPr lang="en-US" dirty="0" smtClean="0"/>
            </a:br>
            <a:r>
              <a:rPr lang="en-US" u="sng" dirty="0" smtClean="0"/>
              <a:t>I.N. 59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notes on the 8 parts of speech from page 457 in your black Write Source Textbook.  </a:t>
            </a:r>
          </a:p>
          <a:p>
            <a:r>
              <a:rPr lang="en-US" dirty="0" smtClean="0"/>
              <a:t>Be sure to also include an example that helps you remember what each one means.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58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 Project Due Tuesday 11/19</a:t>
            </a:r>
            <a:br>
              <a:rPr lang="en-US" dirty="0" smtClean="0"/>
            </a:br>
            <a:r>
              <a:rPr lang="en-US" dirty="0" smtClean="0"/>
              <a:t>(Tape project guide to I.N. 59)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Noun</a:t>
            </a:r>
          </a:p>
          <a:p>
            <a:pPr marL="514350" indent="-514350">
              <a:buAutoNum type="arabicPeriod"/>
            </a:pPr>
            <a:r>
              <a:rPr lang="en-US" dirty="0" smtClean="0"/>
              <a:t>Pronoun</a:t>
            </a:r>
          </a:p>
          <a:p>
            <a:pPr marL="514350" indent="-514350">
              <a:buAutoNum type="arabicPeriod"/>
            </a:pPr>
            <a:r>
              <a:rPr lang="en-US" dirty="0" smtClean="0"/>
              <a:t>Verb</a:t>
            </a:r>
          </a:p>
          <a:p>
            <a:pPr marL="514350" indent="-514350">
              <a:buAutoNum type="arabicPeriod"/>
            </a:pPr>
            <a:r>
              <a:rPr lang="en-US" dirty="0" smtClean="0"/>
              <a:t>Adjective</a:t>
            </a:r>
          </a:p>
          <a:p>
            <a:pPr marL="514350" indent="-514350">
              <a:buAutoNum type="arabicPeriod"/>
            </a:pPr>
            <a:r>
              <a:rPr lang="en-US" dirty="0" smtClean="0"/>
              <a:t>Interjection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Adverb</a:t>
            </a:r>
          </a:p>
          <a:p>
            <a:pPr marL="514350" indent="-514350">
              <a:buAutoNum type="arabicPeriod"/>
            </a:pPr>
            <a:r>
              <a:rPr lang="en-US" dirty="0" smtClean="0"/>
              <a:t>Preposition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Conjunction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40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Arts: Wednesday 11/14</a:t>
            </a:r>
            <a:br>
              <a:rPr lang="en-US" dirty="0" smtClean="0"/>
            </a:br>
            <a:r>
              <a:rPr lang="en-US" dirty="0" smtClean="0"/>
              <a:t>I.N. 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your Draft #1-2 of your pro/con essay out and ready for more editing.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Answer the following question in 3 sentences:</a:t>
            </a:r>
          </a:p>
          <a:p>
            <a:pPr lvl="1"/>
            <a:r>
              <a:rPr lang="en-US" dirty="0" smtClean="0"/>
              <a:t>Why is it difficult to edit your own paper?  What can you do to catch your own mistakes?  </a:t>
            </a:r>
          </a:p>
        </p:txBody>
      </p:sp>
    </p:spTree>
    <p:extLst>
      <p:ext uri="{BB962C8B-B14F-4D97-AF65-F5344CB8AC3E}">
        <p14:creationId xmlns:p14="http://schemas.microsoft.com/office/powerpoint/2010/main" val="226849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Arts: Wednesday 11/14</a:t>
            </a:r>
            <a:br>
              <a:rPr lang="en-US" dirty="0" smtClean="0"/>
            </a:br>
            <a:r>
              <a:rPr lang="en-US" dirty="0" smtClean="0"/>
              <a:t>Table 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dirty="0" smtClean="0"/>
              <a:t>With your table partner, start at the end of your essay.  Read each sentence out loud,  starting with the last.  Reading them out of order will help you identify mistakes.  </a:t>
            </a:r>
          </a:p>
          <a:p>
            <a:r>
              <a:rPr lang="en-US" dirty="0" smtClean="0"/>
              <a:t>Read your partner’s paper out loud as well.  </a:t>
            </a:r>
          </a:p>
          <a:p>
            <a:r>
              <a:rPr lang="en-US" dirty="0" smtClean="0"/>
              <a:t>When you finish, read Write Source textbook page 81 together.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62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Arts: Wednesday 11/14</a:t>
            </a:r>
            <a:br>
              <a:rPr lang="en-US" dirty="0" smtClean="0"/>
            </a:br>
            <a:r>
              <a:rPr lang="en-US" dirty="0" smtClean="0"/>
              <a:t>I.N. 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Draw a chart like the one below and follow the directions on page 81 in the box that says, “Testing Your Sentences”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FINAL DRAFT DUE FRIDAY with Draft 1-2 stapled behind it. 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066762"/>
              </p:ext>
            </p:extLst>
          </p:nvPr>
        </p:nvGraphicFramePr>
        <p:xfrm>
          <a:off x="1447800" y="2971800"/>
          <a:ext cx="6096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r>
                        <a:rPr lang="en-US" sz="2400" baseline="30000" dirty="0" smtClean="0"/>
                        <a:t>st</a:t>
                      </a:r>
                      <a:r>
                        <a:rPr lang="en-US" sz="2400" baseline="0" dirty="0" smtClean="0"/>
                        <a:t> Word of the Sentence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# of Words per sentence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Verbs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are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It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take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163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Arts: Thursday </a:t>
            </a:r>
            <a:r>
              <a:rPr lang="en-US" dirty="0" smtClean="0"/>
              <a:t>11/15</a:t>
            </a:r>
            <a:br>
              <a:rPr lang="en-US" dirty="0" smtClean="0"/>
            </a:br>
            <a:r>
              <a:rPr lang="en-US" u="sng" dirty="0" smtClean="0"/>
              <a:t>I.N. 61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dirty="0"/>
              <a:t>Imagine that you write an advice column for your school newspaper. One day you receive a letter from someone in your school. Read the letter. Then, write a </a:t>
            </a:r>
            <a:r>
              <a:rPr lang="en-US" sz="3000" b="1" i="1" dirty="0"/>
              <a:t>letter</a:t>
            </a:r>
            <a:r>
              <a:rPr lang="en-US" sz="3000" dirty="0"/>
              <a:t> advising “Confused</a:t>
            </a:r>
            <a:r>
              <a:rPr lang="en-US" sz="3000" dirty="0" smtClean="0"/>
              <a:t>.”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>
                <a:solidFill>
                  <a:srgbClr val="003300"/>
                </a:solidFill>
              </a:rPr>
              <a:t>Last Friday I saw my friend Lucy (not her real name) take a wallet that was left on a cafeteria table.  I know she needs the money because her dad is between jobs.  I don’t know what to do! I mean, I want to do what’s right—but I don’t know how to handle this. She’s just never done anything like this before.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003300"/>
                </a:solidFill>
              </a:rPr>
              <a:t>						</a:t>
            </a:r>
            <a:r>
              <a:rPr lang="en-US" sz="3000" dirty="0" smtClean="0">
                <a:solidFill>
                  <a:srgbClr val="003300"/>
                </a:solidFill>
              </a:rPr>
              <a:t>-Confused </a:t>
            </a:r>
            <a:endParaRPr lang="en-US" sz="3000" dirty="0">
              <a:solidFill>
                <a:srgbClr val="003300"/>
              </a:solidFill>
            </a:endParaRPr>
          </a:p>
          <a:p>
            <a:pPr marL="0" indent="0">
              <a:buNone/>
            </a:pPr>
            <a:endParaRPr lang="en-US" sz="2800" dirty="0">
              <a:latin typeface="Verdana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44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D7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Arts: Friday 11/16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Turn in Drafts #1-3 of your Pro/Con essay if you haven’t already.  </a:t>
            </a:r>
          </a:p>
          <a:p>
            <a:r>
              <a:rPr lang="en-US" sz="3600" dirty="0" smtClean="0"/>
              <a:t>Read </a:t>
            </a:r>
            <a:r>
              <a:rPr lang="en-US" sz="3600" dirty="0" smtClean="0"/>
              <a:t>through the project description again to make sure you have met all of the requirements.  </a:t>
            </a:r>
          </a:p>
          <a:p>
            <a:r>
              <a:rPr lang="en-US" sz="3600" dirty="0" smtClean="0"/>
              <a:t>Groups will lose points for not working during group work time.  </a:t>
            </a:r>
          </a:p>
        </p:txBody>
      </p:sp>
    </p:spTree>
    <p:extLst>
      <p:ext uri="{BB962C8B-B14F-4D97-AF65-F5344CB8AC3E}">
        <p14:creationId xmlns:p14="http://schemas.microsoft.com/office/powerpoint/2010/main" val="233177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1510</TotalTime>
  <Words>383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Language Arts: Tuesday 11-13 I.N. 59</vt:lpstr>
      <vt:lpstr>Group Project Due Tuesday 11/19 (Tape project guide to I.N. 59)</vt:lpstr>
      <vt:lpstr>Language Arts: Wednesday 11/14 I.N. 60</vt:lpstr>
      <vt:lpstr>Language Arts: Wednesday 11/14 Table Partners</vt:lpstr>
      <vt:lpstr>Language Arts: Wednesday 11/14 I.N. 60</vt:lpstr>
      <vt:lpstr>Language Arts: Thursday 11/15 I.N. 61</vt:lpstr>
      <vt:lpstr>Language Arts: Friday 11/16</vt:lpstr>
    </vt:vector>
  </TitlesOfParts>
  <Company>PUSD11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Arts: Monday 11-13 I.N. 59</dc:title>
  <dc:creator>IMT</dc:creator>
  <cp:lastModifiedBy>IMT</cp:lastModifiedBy>
  <cp:revision>17</cp:revision>
  <cp:lastPrinted>2012-11-15T19:07:15Z</cp:lastPrinted>
  <dcterms:created xsi:type="dcterms:W3CDTF">2012-11-13T15:41:25Z</dcterms:created>
  <dcterms:modified xsi:type="dcterms:W3CDTF">2012-11-15T22:12:19Z</dcterms:modified>
</cp:coreProperties>
</file>