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7" r:id="rId3"/>
    <p:sldId id="264" r:id="rId4"/>
    <p:sldId id="258" r:id="rId5"/>
    <p:sldId id="266" r:id="rId6"/>
    <p:sldId id="263" r:id="rId7"/>
    <p:sldId id="259" r:id="rId8"/>
    <p:sldId id="260" r:id="rId9"/>
    <p:sldId id="261" r:id="rId10"/>
    <p:sldId id="267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33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B740B-9B97-4F7E-B9B1-C12C6AC72FD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E321-6330-4BCB-8446-A9A74F8FE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06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FEAF9-C170-4724-B63C-E53C5B00236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C6F21-1B2B-4E61-8F36-4D662E73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C6F21-1B2B-4E61-8F36-4D662E735A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8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2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3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6A89-022A-4BC4-8C9C-76F9C3118C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E48D-5E9E-4D4B-B065-50B3D0E0E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Target</a:t>
            </a:r>
            <a:br>
              <a:rPr lang="en-US" dirty="0" smtClean="0"/>
            </a:br>
            <a:r>
              <a:rPr lang="en-US" dirty="0" smtClean="0"/>
              <a:t>Monday 11/5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WHAT?  </a:t>
            </a:r>
          </a:p>
          <a:p>
            <a:pPr marL="0" indent="0">
              <a:buNone/>
            </a:pPr>
            <a:r>
              <a:rPr lang="en-US" dirty="0" smtClean="0"/>
              <a:t>I can gather facts, expert opinions, and anecdotes for my pro-con essay.  </a:t>
            </a:r>
          </a:p>
          <a:p>
            <a:pPr marL="0" indent="0">
              <a:buNone/>
            </a:pPr>
            <a:r>
              <a:rPr lang="en-US" dirty="0" smtClean="0"/>
              <a:t> WHY? </a:t>
            </a:r>
          </a:p>
          <a:p>
            <a:pPr marL="0" indent="0">
              <a:buNone/>
            </a:pPr>
            <a:r>
              <a:rPr lang="en-US" dirty="0" smtClean="0"/>
              <a:t>So I can support the facts I am presenting.</a:t>
            </a:r>
          </a:p>
          <a:p>
            <a:pPr marL="0" indent="0">
              <a:buNone/>
            </a:pPr>
            <a:r>
              <a:rPr lang="en-US" dirty="0" smtClean="0"/>
              <a:t>HOW WILL I KNOW?</a:t>
            </a:r>
          </a:p>
          <a:p>
            <a:pPr marL="0" indent="0">
              <a:buNone/>
            </a:pPr>
            <a:r>
              <a:rPr lang="en-US" dirty="0" smtClean="0"/>
              <a:t> I am able to use all three in my essay.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Peer Editing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your table partner, switch papers.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read your partner’s paper out loud, and your partner will read yours.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Next, re-read your partner’s paper silently.  This time, edit their paper for spelling, word choice, punctuation, etc..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make sure all of their support fits either facts, expert opinions, or anecdotes.  Suggest things they could change or improve.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write a note on the back of their draft.  Tell them things they could improve on and things they did well. (at least 3 sentences)  write your name as well.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11/5</a:t>
            </a:r>
            <a:br>
              <a:rPr lang="en-US" dirty="0" smtClean="0"/>
            </a:br>
            <a:r>
              <a:rPr lang="en-US" dirty="0" smtClean="0"/>
              <a:t>I.N. 56: 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“State Your Main Idea” section on page 93 in your Green Language book.  </a:t>
            </a:r>
          </a:p>
          <a:p>
            <a:r>
              <a:rPr lang="en-US" dirty="0" smtClean="0"/>
              <a:t>Using the topic you would like to write about for your pro-con essay, plan out what the main idea is in your I.N. 56: </a:t>
            </a:r>
          </a:p>
          <a:p>
            <a:pPr lvl="1"/>
            <a:r>
              <a:rPr lang="en-US" dirty="0" smtClean="0"/>
              <a:t>Topic: </a:t>
            </a:r>
          </a:p>
          <a:p>
            <a:pPr lvl="1"/>
            <a:r>
              <a:rPr lang="en-US" dirty="0" smtClean="0"/>
              <a:t>Plan: (discuss the advantages and disadvantages)  </a:t>
            </a:r>
          </a:p>
          <a:p>
            <a:pPr lvl="1"/>
            <a:r>
              <a:rPr lang="en-US" dirty="0" smtClean="0"/>
              <a:t>Main Idea Statement: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Support</a:t>
            </a:r>
            <a:br>
              <a:rPr lang="en-US" dirty="0" smtClean="0"/>
            </a:br>
            <a:r>
              <a:rPr lang="en-US" dirty="0" smtClean="0"/>
              <a:t>Green txt. Pg. 94</a:t>
            </a:r>
            <a:br>
              <a:rPr lang="en-US" dirty="0" smtClean="0"/>
            </a:br>
            <a:r>
              <a:rPr lang="en-US" dirty="0" smtClean="0"/>
              <a:t>I.N. page 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Take notes on… </a:t>
            </a:r>
          </a:p>
          <a:p>
            <a:pPr marL="0" indent="0">
              <a:buNone/>
            </a:pPr>
            <a:r>
              <a:rPr lang="en-US" u="sng" dirty="0" smtClean="0"/>
              <a:t>3 types of support for an essay: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Expert Opinions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Examples/Anecdotes</a:t>
            </a:r>
          </a:p>
          <a:p>
            <a:endParaRPr lang="en-US" dirty="0"/>
          </a:p>
          <a:p>
            <a:r>
              <a:rPr lang="en-US" dirty="0" smtClean="0"/>
              <a:t>Create a Web with your advantages and disadvantages.  Have an element of support for each one.  (homework if you don’t finish)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11/6</a:t>
            </a:r>
            <a:br>
              <a:rPr lang="en-US" dirty="0" smtClean="0"/>
            </a:br>
            <a:r>
              <a:rPr lang="en-US" b="1" u="sng" dirty="0" smtClean="0"/>
              <a:t>I.N. 57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ways you can support  the advantages and disadvantages you are presenting in your paper?  How will people believe the facts you are presenting?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stage in the writing process was the brainstorm support web you completed yesterday?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11/6</a:t>
            </a:r>
            <a:br>
              <a:rPr lang="en-US" dirty="0"/>
            </a:br>
            <a:r>
              <a:rPr lang="en-US" dirty="0"/>
              <a:t>I.N. 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 96 in your green language book </a:t>
            </a:r>
            <a:r>
              <a:rPr lang="en-US" i="1" dirty="0" smtClean="0"/>
              <a:t>silently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Take notes on the bolded words.</a:t>
            </a:r>
          </a:p>
          <a:p>
            <a:r>
              <a:rPr lang="en-US" dirty="0" smtClean="0"/>
              <a:t>Complete the Practice questions 1-2</a:t>
            </a:r>
          </a:p>
          <a:p>
            <a:r>
              <a:rPr lang="en-US" dirty="0" smtClean="0"/>
              <a:t>Then, complete the following question…</a:t>
            </a:r>
          </a:p>
          <a:p>
            <a:pPr lvl="1"/>
            <a:r>
              <a:rPr lang="en-US" dirty="0" smtClean="0"/>
              <a:t>Are you going to discuss advantages or disadvantages first in your essay?  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#1 (due tomorrow)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#1 can be written on a </a:t>
            </a:r>
            <a:r>
              <a:rPr lang="en-US" u="sng" dirty="0" smtClean="0"/>
              <a:t>separate piece of paper.  </a:t>
            </a:r>
          </a:p>
          <a:p>
            <a:r>
              <a:rPr lang="en-US" dirty="0" smtClean="0"/>
              <a:t>4 paragraphs (intro, pros, cons, conclusion)</a:t>
            </a:r>
          </a:p>
          <a:p>
            <a:r>
              <a:rPr lang="en-US" dirty="0" smtClean="0"/>
              <a:t>You must use only the three types of support we learned about yesterday. (NO OPINIONS)  </a:t>
            </a:r>
          </a:p>
          <a:p>
            <a:r>
              <a:rPr lang="en-US" dirty="0" smtClean="0"/>
              <a:t>DOUBLE SPACE</a:t>
            </a:r>
          </a:p>
          <a:p>
            <a:r>
              <a:rPr lang="en-US" dirty="0" smtClean="0"/>
              <a:t>WRITE IN PENCIL</a:t>
            </a:r>
          </a:p>
          <a:p>
            <a:r>
              <a:rPr lang="en-US" dirty="0" smtClean="0"/>
              <a:t>WRITE NEATLY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11/7</a:t>
            </a:r>
            <a:br>
              <a:rPr lang="en-US" dirty="0" smtClean="0"/>
            </a:br>
            <a:r>
              <a:rPr lang="en-US" dirty="0" smtClean="0"/>
              <a:t>TLC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directions on your writing checklist</a:t>
            </a:r>
          </a:p>
          <a:p>
            <a:r>
              <a:rPr lang="en-US" dirty="0" smtClean="0"/>
              <a:t>BE SURE TO SAVE TO YOUR H DRIVE</a:t>
            </a:r>
          </a:p>
          <a:p>
            <a:r>
              <a:rPr lang="en-US" dirty="0" smtClean="0"/>
              <a:t>You will staple your Draft #1 to the back of Draft </a:t>
            </a:r>
            <a:r>
              <a:rPr lang="en-US" smtClean="0"/>
              <a:t>#2 (Both are DUE FRIDAY)</a:t>
            </a:r>
            <a:endParaRPr lang="en-US" dirty="0" smtClean="0"/>
          </a:p>
          <a:p>
            <a:r>
              <a:rPr lang="en-US" dirty="0" smtClean="0"/>
              <a:t>Be sure your name is on both.  </a:t>
            </a:r>
          </a:p>
          <a:p>
            <a:r>
              <a:rPr lang="en-US" dirty="0" smtClean="0"/>
              <a:t>When you finish, take a study guide for tomorrow’s quiz.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11/8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two minutes to study for the quiz.  </a:t>
            </a:r>
          </a:p>
          <a:p>
            <a:r>
              <a:rPr lang="en-US" dirty="0" smtClean="0"/>
              <a:t>Have your study guide out, ready to turn 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FINISH THE QUIZ: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sure your </a:t>
            </a:r>
            <a:r>
              <a:rPr lang="en-US" b="1" dirty="0" smtClean="0"/>
              <a:t>name</a:t>
            </a:r>
            <a:r>
              <a:rPr lang="en-US" dirty="0" smtClean="0"/>
              <a:t> is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it in at THE HUB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 smtClean="0"/>
              <a:t>silently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Friday 11/9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Get out your typed Draft #2 with Draft #1 stapled behind it.  </a:t>
            </a:r>
          </a:p>
          <a:p>
            <a:r>
              <a:rPr lang="en-US" dirty="0" smtClean="0"/>
              <a:t>Label which paragraphs are your pro and con by writing in the space on the side.</a:t>
            </a:r>
          </a:p>
          <a:p>
            <a:r>
              <a:rPr lang="en-US" dirty="0" smtClean="0"/>
              <a:t>Underline your 3 specific details of support in each of the body paragraphs.  </a:t>
            </a:r>
            <a:endParaRPr lang="en-US" dirty="0"/>
          </a:p>
          <a:p>
            <a:r>
              <a:rPr lang="en-US" dirty="0" smtClean="0"/>
              <a:t>Number them out to the side of the paper. 1-3</a:t>
            </a:r>
          </a:p>
          <a:p>
            <a:r>
              <a:rPr lang="en-US" dirty="0" smtClean="0"/>
              <a:t>Re-read your paper to double check for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604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Learning Target Monday 11/5</vt:lpstr>
      <vt:lpstr>Language Arts: Monday 11/5 I.N. 56: BELLWORK</vt:lpstr>
      <vt:lpstr>Gathering Support Green txt. Pg. 94 I.N. page 56</vt:lpstr>
      <vt:lpstr>Language Arts: Tuesday 11/6 I.N. 57</vt:lpstr>
      <vt:lpstr>Language Arts: Tuesday 11/6 I.N. 57</vt:lpstr>
      <vt:lpstr>DRAFT #1 (due tomorrow)</vt:lpstr>
      <vt:lpstr>Language Arts: Wednesday 11/7 TLC</vt:lpstr>
      <vt:lpstr>Language Arts: Thursday 11/8 </vt:lpstr>
      <vt:lpstr>Language Arts: Friday 11/9 </vt:lpstr>
      <vt:lpstr>Peer Editing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Monday 11/5 I.N. 56</dc:title>
  <dc:creator>IMT</dc:creator>
  <cp:lastModifiedBy>IMT</cp:lastModifiedBy>
  <cp:revision>30</cp:revision>
  <cp:lastPrinted>2012-11-06T21:39:59Z</cp:lastPrinted>
  <dcterms:created xsi:type="dcterms:W3CDTF">2012-11-02T15:35:16Z</dcterms:created>
  <dcterms:modified xsi:type="dcterms:W3CDTF">2012-11-08T00:31:51Z</dcterms:modified>
</cp:coreProperties>
</file>