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2" r:id="rId5"/>
    <p:sldId id="259" r:id="rId6"/>
    <p:sldId id="274" r:id="rId7"/>
    <p:sldId id="260" r:id="rId8"/>
    <p:sldId id="261" r:id="rId9"/>
    <p:sldId id="262" r:id="rId10"/>
    <p:sldId id="273" r:id="rId11"/>
    <p:sldId id="275" r:id="rId12"/>
    <p:sldId id="263" r:id="rId13"/>
    <p:sldId id="264" r:id="rId14"/>
    <p:sldId id="270" r:id="rId15"/>
    <p:sldId id="271" r:id="rId16"/>
    <p:sldId id="276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2E436-FF47-C147-9216-22CD235DA23C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07398-333F-2641-A06C-54BDEC2F86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:a="http://schemas.openxmlformats.org/drawingml/2006/main" xmlns:p="http://schemas.openxmlformats.org/presentation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a="http://schemas.openxmlformats.org/drawingml/2006/main" xmlns:p="http://schemas.openxmlformats.org/presentation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a="http://schemas.openxmlformats.org/drawingml/2006/main" xmlns:p="http://schemas.openxmlformats.org/presentation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a="http://schemas.openxmlformats.org/drawingml/2006/main" xmlns:p="http://schemas.openxmlformats.org/presentationml/2006/main" xmlns="" val="1"/>
            </a:ext>
          </a:extLst>
        </p:spPr>
        <p:txBody>
          <a:bodyPr/>
          <a:lstStyle/>
          <a:p>
            <a:fld id="{F7ADFC14-A2FB-1241-A3AE-2817394EDCA7}" type="slidenum">
              <a:rPr lang="en-US"/>
              <a:pPr/>
              <a:t>14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:a="http://schemas.openxmlformats.org/drawingml/2006/main" xmlns:p="http://schemas.openxmlformats.org/presentationml/2006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B0CC-35DB-0848-A594-EFD5CAA39DD6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8162-9243-604D-BBEB-B543960033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January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Tuesday:  Cheat Sheet Practice with two passages (finish Lit. Strand from last week in 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, and 7</a:t>
            </a:r>
            <a:r>
              <a:rPr lang="en-US" baseline="30000" dirty="0" smtClean="0"/>
              <a:t>th</a:t>
            </a:r>
            <a:r>
              <a:rPr lang="en-US" dirty="0" smtClean="0"/>
              <a:t>)  </a:t>
            </a:r>
          </a:p>
          <a:p>
            <a:pPr algn="l"/>
            <a:r>
              <a:rPr lang="en-US" dirty="0" smtClean="0"/>
              <a:t>Wednesday: Reading with Cornell Notes</a:t>
            </a:r>
          </a:p>
          <a:p>
            <a:pPr algn="l"/>
            <a:r>
              <a:rPr lang="en-US" dirty="0" smtClean="0"/>
              <a:t>Thursday: Complete Reading with Cornell Notes and begin prewriting for the 3.8</a:t>
            </a:r>
          </a:p>
          <a:p>
            <a:pPr algn="l"/>
            <a:r>
              <a:rPr lang="en-US" dirty="0" smtClean="0"/>
              <a:t>Friday: WOTD QUIZ and 3.8 over “Journey to Earth’s Center”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1-5 key/clue words in the prompt and circle or underline them.  </a:t>
            </a:r>
          </a:p>
          <a:p>
            <a:r>
              <a:rPr lang="en-US" dirty="0" smtClean="0"/>
              <a:t>Read the passage keeping that in mind.  </a:t>
            </a:r>
          </a:p>
          <a:p>
            <a:r>
              <a:rPr lang="en-US" dirty="0" smtClean="0"/>
              <a:t>Underline any details that support your answer.</a:t>
            </a:r>
          </a:p>
          <a:p>
            <a:r>
              <a:rPr lang="en-US" dirty="0" smtClean="0"/>
              <a:t>Answer the prompt in a complete sentence.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99" y="0"/>
            <a:ext cx="8605419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“Journey to Earth’s Center”</a:t>
            </a:r>
            <a:br>
              <a:rPr lang="en-US" sz="3600" dirty="0" smtClean="0"/>
            </a:br>
            <a:r>
              <a:rPr lang="en-US" sz="3600" dirty="0" smtClean="0"/>
              <a:t>Read and Take Cornell Notes in your journal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064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673" y="1143000"/>
            <a:ext cx="4816327" cy="571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3201"/>
            <a:ext cx="3838284" cy="48618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process a text by using </a:t>
            </a:r>
            <a:r>
              <a:rPr lang="en-US" dirty="0" smtClean="0"/>
              <a:t>Cornell Notes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SCIENCE journal prompt: </a:t>
            </a:r>
          </a:p>
          <a:p>
            <a:pPr>
              <a:buNone/>
            </a:pPr>
            <a:r>
              <a:rPr lang="en-US" b="1" dirty="0" smtClean="0"/>
              <a:t>If you were a raindrop, where would you fall?  Describe your journey.  </a:t>
            </a:r>
            <a:endParaRPr lang="en-US" b="1" dirty="0" smtClean="0"/>
          </a:p>
          <a:p>
            <a:pPr>
              <a:buNone/>
            </a:pPr>
            <a:r>
              <a:rPr lang="en-US" sz="2595" dirty="0" smtClean="0"/>
              <a:t>*When you finish, read silently.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871538" y="1417638"/>
            <a:ext cx="7408862" cy="4373563"/>
          </a:xfrm>
        </p:spPr>
        <p:txBody>
          <a:bodyPr/>
          <a:lstStyle/>
          <a:p>
            <a:pPr marL="609600" indent="-609600" eaLnBrk="1" hangingPunct="1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noun </a:t>
            </a:r>
          </a:p>
          <a:p>
            <a:pPr marL="609600" indent="-609600" eaLnBrk="1" hangingPunct="1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to be shy or or hesitant; lacking confidence.</a:t>
            </a:r>
          </a:p>
          <a:p>
            <a:pPr marL="609600" indent="-609600" eaLnBrk="1" hangingPunct="1"/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Timidity is a quality of many 6</a:t>
            </a:r>
            <a:r>
              <a:rPr lang="en-US" sz="3200" b="1" baseline="30000" dirty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3200" b="1" dirty="0">
                <a:latin typeface="Times New Roman" charset="0"/>
                <a:ea typeface="Times New Roman" charset="0"/>
                <a:cs typeface="Times New Roman" charset="0"/>
              </a:rPr>
              <a:t> graders until they learn the RSMS routine and realize that they can be successful students if they follow the rules and work hard.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of the Day!</a:t>
            </a:r>
            <a:r>
              <a:rPr lang="en-US" sz="4800" b="1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sz="4800" b="1" dirty="0" smtClean="0">
                <a:ea typeface="ＭＳ Ｐゴシック" charset="-128"/>
                <a:cs typeface="ＭＳ Ｐゴシック" charset="-128"/>
              </a:rPr>
            </a:br>
            <a:r>
              <a:rPr lang="en-US" sz="4800" b="1" dirty="0" smtClean="0">
                <a:ea typeface="ＭＳ Ｐゴシック" charset="-128"/>
                <a:cs typeface="ＭＳ Ｐゴシック" charset="-128"/>
              </a:rPr>
              <a:t>timidity</a:t>
            </a:r>
            <a:endParaRPr lang="en-US" sz="4800" b="1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1-5 key/clue words in the prompt and circle or underline them.  </a:t>
            </a:r>
          </a:p>
          <a:p>
            <a:r>
              <a:rPr lang="en-US" dirty="0" smtClean="0"/>
              <a:t>Read the passage keeping that in mind.  </a:t>
            </a:r>
          </a:p>
          <a:p>
            <a:r>
              <a:rPr lang="en-US" dirty="0" smtClean="0"/>
              <a:t>Underline any details that support your answer.</a:t>
            </a:r>
          </a:p>
          <a:p>
            <a:r>
              <a:rPr lang="en-US" dirty="0" smtClean="0"/>
              <a:t>Answer the prompt in a complete sentence.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“Journey to Earth’s Center”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again today.  </a:t>
            </a:r>
          </a:p>
          <a:p>
            <a:r>
              <a:rPr lang="en-US" dirty="0" smtClean="0"/>
              <a:t>While you read, complete the outline of details for the article.  </a:t>
            </a:r>
          </a:p>
          <a:p>
            <a:r>
              <a:rPr lang="en-US" dirty="0" smtClean="0"/>
              <a:t>When you finish, read silently or you may also prepare for tomorrow by starting your 3.8 pre-write.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summarize a text by completing an outline.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you desk off except for these things: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Reading packet from this week.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Notes Outline from yesterday.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piece of notebook paper.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Word of the Day QUIZ!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6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you finish, turn it over and begin your outline for the 3.8.  </a:t>
            </a:r>
          </a:p>
          <a:p>
            <a:r>
              <a:rPr lang="en-US" dirty="0" smtClean="0"/>
              <a:t>Be sure to use the 3.8 summary format!!!!  </a:t>
            </a:r>
          </a:p>
          <a:p>
            <a:r>
              <a:rPr lang="en-US" dirty="0" smtClean="0"/>
              <a:t>Your first sentence should include the title of the article “Journey to Earth’s Center” </a:t>
            </a:r>
          </a:p>
          <a:p>
            <a:r>
              <a:rPr lang="en-US" dirty="0" smtClean="0"/>
              <a:t>You should have an outline and a 3.8 paragraph.  </a:t>
            </a:r>
          </a:p>
          <a:p>
            <a:r>
              <a:rPr lang="en-US" dirty="0" smtClean="0"/>
              <a:t>When you finish, turn it in to THEHUB and read silently.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SCIENCE journal prompt: </a:t>
            </a:r>
          </a:p>
          <a:p>
            <a:pPr>
              <a:buNone/>
            </a:pPr>
            <a:r>
              <a:rPr lang="en-US" b="1" dirty="0" smtClean="0"/>
              <a:t>Superman can fly.  Why can’t we?  Where would you go if you could fly?  </a:t>
            </a:r>
            <a:endParaRPr lang="en-US" b="1" dirty="0" smtClean="0"/>
          </a:p>
          <a:p>
            <a:pPr>
              <a:buNone/>
            </a:pPr>
            <a:r>
              <a:rPr lang="en-US" sz="2595" dirty="0" smtClean="0"/>
              <a:t>*When you finish, read silently.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summarize a text by outlining and writing a 3.8 paragraph.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of the Day!</a:t>
            </a:r>
            <a:br>
              <a:rPr lang="en-US" dirty="0" smtClean="0"/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emancipation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noun; adjective 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state of being free; freedom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President Lincoln wrote and delivered, “The Emancipation Proclamation” in 1863, during the American Civil War, which freed the slaves in The Confederate States of America.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1-5 key/clue words in the prompt and circle or underline them.  </a:t>
            </a:r>
          </a:p>
          <a:p>
            <a:r>
              <a:rPr lang="en-US" dirty="0" smtClean="0"/>
              <a:t>Read the passage keeping that in mind.  </a:t>
            </a:r>
          </a:p>
          <a:p>
            <a:r>
              <a:rPr lang="en-US" dirty="0" smtClean="0"/>
              <a:t>Underline any details that support your answer.</a:t>
            </a:r>
          </a:p>
          <a:p>
            <a:r>
              <a:rPr lang="en-US" dirty="0" smtClean="0"/>
              <a:t>Answer the prompt in a complete sentence.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On the back of your cheat sheet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9538"/>
            <a:ext cx="9144000" cy="571846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On a scale of 1-10, how helpful do you think this strategy is for the Reading Test. (10=very helpful) </a:t>
            </a:r>
            <a:r>
              <a:rPr lang="en-US" b="1" dirty="0" smtClean="0"/>
              <a:t>Describe why you rated it that number.  </a:t>
            </a:r>
          </a:p>
          <a:p>
            <a:pPr marL="514350" indent="-514350">
              <a:buAutoNum type="arabicPeriod"/>
            </a:pPr>
            <a:r>
              <a:rPr lang="en-US" dirty="0" smtClean="0"/>
              <a:t> What parts of </a:t>
            </a:r>
            <a:r>
              <a:rPr lang="en-US" dirty="0" smtClean="0"/>
              <a:t>Reading Full Circle</a:t>
            </a:r>
            <a:r>
              <a:rPr lang="en-US" dirty="0" smtClean="0"/>
              <a:t> do you think other students might find helpful?  </a:t>
            </a:r>
          </a:p>
          <a:p>
            <a:pPr marL="514350" indent="-514350">
              <a:buAutoNum type="arabicPeriod"/>
            </a:pPr>
            <a:r>
              <a:rPr lang="en-US" dirty="0" smtClean="0"/>
              <a:t> Do you think you will try to use a cheat sheet on the practice test tomorrow?  Why or why not?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*When you finish, staple your cheat sheet to the top of your Lit. Strand and turn it in to THEHUB.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questions first!  </a:t>
            </a:r>
          </a:p>
          <a:p>
            <a:r>
              <a:rPr lang="en-US" dirty="0" smtClean="0"/>
              <a:t>Create a cheat sheet in your journal for the questions.  </a:t>
            </a:r>
          </a:p>
          <a:p>
            <a:r>
              <a:rPr lang="en-US" dirty="0" smtClean="0"/>
              <a:t>Read the passage.  </a:t>
            </a:r>
          </a:p>
          <a:p>
            <a:r>
              <a:rPr lang="en-US" dirty="0" smtClean="0"/>
              <a:t>Underline any answers that might help.  </a:t>
            </a:r>
          </a:p>
          <a:p>
            <a:r>
              <a:rPr lang="en-US" dirty="0" smtClean="0"/>
              <a:t>Go back and answer the questions using the underlined text.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find the main idea of a text.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today’s date on the top of the page.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the Learning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Respond to this SCIENCE journal prompt: </a:t>
            </a:r>
          </a:p>
          <a:p>
            <a:pPr>
              <a:buNone/>
            </a:pPr>
            <a:r>
              <a:rPr lang="en-US" b="1" dirty="0" smtClean="0"/>
              <a:t>The sun’s rays can be very helpful in many ways.  What are some ways that the sun can be HARMFUL?  </a:t>
            </a:r>
            <a:endParaRPr lang="en-US" b="1" dirty="0" smtClean="0"/>
          </a:p>
          <a:p>
            <a:pPr>
              <a:buNone/>
            </a:pPr>
            <a:r>
              <a:rPr lang="en-US" sz="2595" dirty="0" smtClean="0"/>
              <a:t>*When you finish, read silently.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of the Day!</a:t>
            </a:r>
            <a:br>
              <a:rPr lang="en-US" dirty="0" smtClean="0"/>
            </a:br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inauguration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noun </a:t>
            </a:r>
          </a:p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to recognize a new start or beginning; to formally recognize the start of a new job or position with a ceremony</a:t>
            </a:r>
          </a:p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Robert Frost read his poem, “The Gift Outright” at John F. Kennedy’s presidential inauguration on January 20, 1961.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841</Words>
  <Application>Microsoft Macintosh PowerPoint</Application>
  <PresentationFormat>On-screen Show (4:3)</PresentationFormat>
  <Paragraphs>87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January Week 3</vt:lpstr>
      <vt:lpstr>Tuesday</vt:lpstr>
      <vt:lpstr>Word of the Day!  emancipation </vt:lpstr>
      <vt:lpstr>Literacy Strand</vt:lpstr>
      <vt:lpstr>On the back of your cheat sheet</vt:lpstr>
      <vt:lpstr>MAIN IDEA</vt:lpstr>
      <vt:lpstr>Learning Target</vt:lpstr>
      <vt:lpstr>Wednesday</vt:lpstr>
      <vt:lpstr>Word of the Day! inauguration </vt:lpstr>
      <vt:lpstr>Literacy Strand</vt:lpstr>
      <vt:lpstr>“Journey to Earth’s Center” Read and Take Cornell Notes in your journal</vt:lpstr>
      <vt:lpstr>Learning Target</vt:lpstr>
      <vt:lpstr>Thursday</vt:lpstr>
      <vt:lpstr>Word of the Day! timidity</vt:lpstr>
      <vt:lpstr>Literacy Strand</vt:lpstr>
      <vt:lpstr>“Journey to Earth’s Center”</vt:lpstr>
      <vt:lpstr>Learning Target</vt:lpstr>
      <vt:lpstr>Friday</vt:lpstr>
      <vt:lpstr>Word of the Day QUIZ!</vt:lpstr>
      <vt:lpstr>Learning Target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Week 3</dc:title>
  <dc:creator>Candice Lewis</dc:creator>
  <cp:lastModifiedBy>Candice Lewis</cp:lastModifiedBy>
  <cp:revision>6</cp:revision>
  <dcterms:created xsi:type="dcterms:W3CDTF">2015-01-16T14:51:48Z</dcterms:created>
  <dcterms:modified xsi:type="dcterms:W3CDTF">2015-01-16T18:47:58Z</dcterms:modified>
</cp:coreProperties>
</file>