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67" r:id="rId5"/>
    <p:sldId id="258" r:id="rId6"/>
    <p:sldId id="263" r:id="rId7"/>
    <p:sldId id="272" r:id="rId8"/>
    <p:sldId id="268" r:id="rId9"/>
    <p:sldId id="262" r:id="rId10"/>
    <p:sldId id="264" r:id="rId11"/>
    <p:sldId id="273" r:id="rId12"/>
    <p:sldId id="269" r:id="rId13"/>
    <p:sldId id="275" r:id="rId14"/>
    <p:sldId id="259" r:id="rId15"/>
    <p:sldId id="265" r:id="rId16"/>
    <p:sldId id="274" r:id="rId17"/>
    <p:sldId id="270" r:id="rId18"/>
    <p:sldId id="276" r:id="rId19"/>
    <p:sldId id="277" r:id="rId20"/>
    <p:sldId id="260" r:id="rId21"/>
    <p:sldId id="266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55E3-2DA4-8F45-A9C4-F2866645D4D9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CDBE-14BE-A44D-B799-C00647DF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NEW YEAR!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1/5-1/9</a:t>
            </a:r>
          </a:p>
          <a:p>
            <a:pPr algn="l"/>
            <a:r>
              <a:rPr lang="en-US" dirty="0" smtClean="0"/>
              <a:t>Monday: Syllabus</a:t>
            </a:r>
          </a:p>
          <a:p>
            <a:pPr algn="l"/>
            <a:r>
              <a:rPr lang="en-US" dirty="0" smtClean="0"/>
              <a:t>Tuesday: Syllabus Day 2</a:t>
            </a:r>
          </a:p>
          <a:p>
            <a:pPr algn="l"/>
            <a:r>
              <a:rPr lang="en-US" dirty="0" smtClean="0"/>
              <a:t>Wednesday: “What Kind of Smart Are You?”</a:t>
            </a:r>
          </a:p>
          <a:p>
            <a:pPr algn="l"/>
            <a:r>
              <a:rPr lang="en-US" dirty="0" smtClean="0"/>
              <a:t>Thursday: Continue Multiple Intelligences 2</a:t>
            </a:r>
            <a:r>
              <a:rPr lang="en-US" baseline="30000" dirty="0" smtClean="0"/>
              <a:t>nd</a:t>
            </a:r>
            <a:r>
              <a:rPr lang="en-US" dirty="0" smtClean="0"/>
              <a:t> Survey</a:t>
            </a:r>
          </a:p>
          <a:p>
            <a:pPr algn="l"/>
            <a:r>
              <a:rPr lang="en-US" dirty="0" smtClean="0"/>
              <a:t>Friday: WOTD Quiz including Syllabus questions, 3.8 over Multiple Intelligences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your Warm-Ups at a level zero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BELLRINGER: </a:t>
            </a:r>
          </a:p>
          <a:p>
            <a:pPr>
              <a:buNone/>
            </a:pPr>
            <a:r>
              <a:rPr lang="en-US" dirty="0" smtClean="0"/>
              <a:t>How do you learn best?  What things help you learn best in the classroom?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prepared to share your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Word of the Day!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Ubiquitous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Everywhere, Ever-present, Universal, Omnipresent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Smart Are You?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Kinesthetic</a:t>
            </a:r>
          </a:p>
          <a:p>
            <a:r>
              <a:rPr lang="en-US" dirty="0" smtClean="0"/>
              <a:t>Linguistic</a:t>
            </a:r>
          </a:p>
          <a:p>
            <a:r>
              <a:rPr lang="en-US" dirty="0" smtClean="0"/>
              <a:t>Logical</a:t>
            </a:r>
          </a:p>
          <a:p>
            <a:r>
              <a:rPr lang="en-US" dirty="0" smtClean="0"/>
              <a:t>Interpersonal</a:t>
            </a:r>
          </a:p>
          <a:p>
            <a:r>
              <a:rPr lang="en-US" dirty="0" smtClean="0"/>
              <a:t>Intrapersonal</a:t>
            </a:r>
          </a:p>
          <a:p>
            <a:r>
              <a:rPr lang="en-US" dirty="0" smtClean="0"/>
              <a:t>Musical</a:t>
            </a:r>
          </a:p>
          <a:p>
            <a:r>
              <a:rPr lang="en-US" dirty="0" smtClean="0"/>
              <a:t>Visual</a:t>
            </a:r>
          </a:p>
          <a:p>
            <a:r>
              <a:rPr lang="en-US" dirty="0" smtClean="0"/>
              <a:t>Naturalistic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8 types of </a:t>
            </a:r>
            <a:r>
              <a:rPr lang="en-US" dirty="0" smtClean="0"/>
              <a:t>intelligences.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your Warm-Ups at a level zero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BELLRINGER: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List the 8 types of Howard Gardner’s Multiple Intelligences.  Which one describes you best?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prepared to share your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Word of the Day!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Epiphany: </a:t>
            </a:r>
          </a:p>
          <a:p>
            <a:pPr>
              <a:buNone/>
            </a:pPr>
            <a:r>
              <a:rPr lang="en-US" dirty="0" smtClean="0"/>
              <a:t>Insight, Vision, Realization, Revelation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types of Intelligences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a separate piece of paper, put your name on it, and put your head down silently.</a:t>
            </a:r>
          </a:p>
          <a:p>
            <a:r>
              <a:rPr lang="en-US" dirty="0" smtClean="0"/>
              <a:t>Listen Carefully for Directions!  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Analysis of My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first page of the Multiple Intelligences Packet</a:t>
            </a:r>
          </a:p>
          <a:p>
            <a:r>
              <a:rPr lang="en-US" dirty="0" smtClean="0"/>
              <a:t>When you finish, study your words of the day or read silently.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Monday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seat today</a:t>
            </a:r>
          </a:p>
          <a:p>
            <a:r>
              <a:rPr lang="en-US" dirty="0" smtClean="0"/>
              <a:t>Begin your Warm-ups at a level zero: </a:t>
            </a:r>
          </a:p>
          <a:p>
            <a:pPr>
              <a:buNone/>
            </a:pPr>
            <a:r>
              <a:rPr lang="en-US" u="sng" dirty="0" err="1" smtClean="0"/>
              <a:t>Bellringer</a:t>
            </a:r>
            <a:r>
              <a:rPr lang="en-US" u="sng" dirty="0" smtClean="0"/>
              <a:t> – </a:t>
            </a:r>
          </a:p>
          <a:p>
            <a:pPr>
              <a:buNone/>
            </a:pPr>
            <a:r>
              <a:rPr lang="en-US" dirty="0" smtClean="0"/>
              <a:t>What is one thing you did or happened over break that you would like to share with the </a:t>
            </a:r>
            <a:r>
              <a:rPr lang="en-US" dirty="0" smtClean="0"/>
              <a:t>class?  </a:t>
            </a:r>
          </a:p>
          <a:p>
            <a:r>
              <a:rPr lang="en-US" dirty="0" smtClean="0"/>
              <a:t>Work through the literacy strands.  Read silently if you finish early.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determine which intelligence fits me.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your Warm-ups!  </a:t>
            </a:r>
          </a:p>
          <a:p>
            <a:r>
              <a:rPr lang="en-US" dirty="0" smtClean="0"/>
              <a:t>Total / 32 points</a:t>
            </a:r>
          </a:p>
          <a:p>
            <a:endParaRPr lang="en-US" dirty="0" smtClean="0"/>
          </a:p>
          <a:p>
            <a:r>
              <a:rPr lang="en-US" dirty="0" smtClean="0"/>
              <a:t>One point for each item.  Literacy strands are worth 2 points.  (one for underlining and one for writing a sentence)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014"/>
            <a:ext cx="9144000" cy="592821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can analyze my intelligence by writing a </a:t>
            </a:r>
            <a:r>
              <a:rPr lang="en-US" dirty="0" smtClean="0"/>
              <a:t>3.8 </a:t>
            </a:r>
            <a:r>
              <a:rPr lang="en-US" dirty="0" smtClean="0"/>
              <a:t>paragraph </a:t>
            </a:r>
            <a:r>
              <a:rPr lang="en-US" dirty="0" smtClean="0"/>
              <a:t>on the following </a:t>
            </a:r>
            <a:r>
              <a:rPr lang="en-US" dirty="0" smtClean="0"/>
              <a:t>topic</a:t>
            </a:r>
            <a:r>
              <a:rPr lang="en-US" dirty="0" smtClean="0"/>
              <a:t>...  </a:t>
            </a:r>
          </a:p>
          <a:p>
            <a:pPr>
              <a:buNone/>
            </a:pPr>
            <a:r>
              <a:rPr lang="en-US" b="1" dirty="0" smtClean="0"/>
              <a:t>Describe how Howard Gardner’s Theory of multiple intelligences applies to you as a learner.  </a:t>
            </a:r>
          </a:p>
          <a:p>
            <a:pPr>
              <a:buNone/>
            </a:pPr>
            <a:r>
              <a:rPr lang="en-US" dirty="0" smtClean="0"/>
              <a:t>In your paragraph, consider these questions: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do you think this is your strongest area and why?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you use this to help you in the classroom?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will this understanding help you in the future?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you finish, turn it in to THEHUB and read silently. 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there 2?  </a:t>
            </a:r>
          </a:p>
          <a:p>
            <a:r>
              <a:rPr lang="en-US" dirty="0" smtClean="0"/>
              <a:t>What should my answer look like?  </a:t>
            </a:r>
          </a:p>
          <a:p>
            <a:r>
              <a:rPr lang="en-US" dirty="0" smtClean="0"/>
              <a:t>Why are they important?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Word of the Day!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</a:p>
          <a:p>
            <a:pPr>
              <a:buNone/>
            </a:pPr>
            <a:r>
              <a:rPr lang="en-US" dirty="0" smtClean="0"/>
              <a:t>Synonyms: intention, aim, decision, 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read and discuss our class syllabus.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your Warm-up packet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BELLRINGER: </a:t>
            </a:r>
          </a:p>
          <a:p>
            <a:pPr>
              <a:buFontTx/>
              <a:buChar char="-"/>
            </a:pPr>
            <a:r>
              <a:rPr lang="en-US" dirty="0" smtClean="0"/>
              <a:t>What </a:t>
            </a:r>
            <a:r>
              <a:rPr lang="en-US" dirty="0" smtClean="0"/>
              <a:t>important item do you need to start bringing to class by next Monday? 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If you finish, read silently. 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prepared to share your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Word of the Day!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Quarantine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Seclusion, Separation, Segregation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read and discuss our class syllabus.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526</Words>
  <Application>Microsoft Macintosh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HAPPY NEW YEAR!  </vt:lpstr>
      <vt:lpstr>Monday</vt:lpstr>
      <vt:lpstr>Literacy Strands</vt:lpstr>
      <vt:lpstr>Word of the Day!</vt:lpstr>
      <vt:lpstr>Learning Target</vt:lpstr>
      <vt:lpstr>Tuesday</vt:lpstr>
      <vt:lpstr>Literacy Strands</vt:lpstr>
      <vt:lpstr>Word of the Day!</vt:lpstr>
      <vt:lpstr>Learning Target</vt:lpstr>
      <vt:lpstr>Wednesday</vt:lpstr>
      <vt:lpstr>Literacy Strands</vt:lpstr>
      <vt:lpstr>Word of the Day!</vt:lpstr>
      <vt:lpstr>What Kind of Smart Are You?  </vt:lpstr>
      <vt:lpstr>Learning Target</vt:lpstr>
      <vt:lpstr>Thursday</vt:lpstr>
      <vt:lpstr>Literacy Strands</vt:lpstr>
      <vt:lpstr>Word of the Day!</vt:lpstr>
      <vt:lpstr>8 types of Intelligences</vt:lpstr>
      <vt:lpstr>My Analysis of My Strengths</vt:lpstr>
      <vt:lpstr>Learning Target</vt:lpstr>
      <vt:lpstr>Friday</vt:lpstr>
      <vt:lpstr>Friday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YEAR!  </dc:title>
  <dc:creator>Candice Lewis</dc:creator>
  <cp:lastModifiedBy>Candice Lewis</cp:lastModifiedBy>
  <cp:revision>11</cp:revision>
  <dcterms:created xsi:type="dcterms:W3CDTF">2015-01-05T12:27:13Z</dcterms:created>
  <dcterms:modified xsi:type="dcterms:W3CDTF">2015-01-06T12:44:32Z</dcterms:modified>
</cp:coreProperties>
</file>