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89" r:id="rId3"/>
    <p:sldId id="280" r:id="rId4"/>
    <p:sldId id="281" r:id="rId5"/>
    <p:sldId id="282" r:id="rId6"/>
    <p:sldId id="278" r:id="rId7"/>
    <p:sldId id="283" r:id="rId8"/>
    <p:sldId id="285" r:id="rId9"/>
    <p:sldId id="263" r:id="rId10"/>
    <p:sldId id="264" r:id="rId11"/>
    <p:sldId id="260" r:id="rId12"/>
    <p:sldId id="284" r:id="rId13"/>
    <p:sldId id="267" r:id="rId14"/>
    <p:sldId id="268" r:id="rId15"/>
    <p:sldId id="269" r:id="rId16"/>
    <p:sldId id="286" r:id="rId17"/>
    <p:sldId id="279" r:id="rId18"/>
    <p:sldId id="271" r:id="rId19"/>
    <p:sldId id="272" r:id="rId20"/>
    <p:sldId id="273" r:id="rId21"/>
    <p:sldId id="287" r:id="rId22"/>
    <p:sldId id="288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ED1E-C554-8F4D-B6B0-346A03ACE686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86CE-1EE9-0F44-87BE-CC47B311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tudent.societyforscience.org/article/drones-put-spying-eyes-sk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7kezjMsv73I" TargetMode="External"/><Relationship Id="rId3" Type="http://schemas.openxmlformats.org/officeDocument/2006/relationships/hyperlink" Target="http://news.discovery.com/tech/videos/explainer-rise-of-the-drone-video-141010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February Week 4</a:t>
            </a:r>
            <a:br>
              <a:rPr lang="en-US" dirty="0" smtClean="0"/>
            </a:br>
            <a:r>
              <a:rPr lang="en-US" dirty="0" smtClean="0"/>
              <a:t>2/23-2/27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304" y="3886200"/>
            <a:ext cx="7345096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Tuesday: Intro </a:t>
            </a:r>
            <a:r>
              <a:rPr lang="en-US" dirty="0" smtClean="0"/>
              <a:t>to Drone Articles and Critique</a:t>
            </a:r>
          </a:p>
          <a:p>
            <a:pPr algn="l"/>
            <a:r>
              <a:rPr lang="en-US" dirty="0" smtClean="0"/>
              <a:t>Wednesday</a:t>
            </a:r>
            <a:r>
              <a:rPr lang="en-US" dirty="0" smtClean="0"/>
              <a:t>: Read “Drones Take Off” and critique</a:t>
            </a:r>
          </a:p>
          <a:p>
            <a:pPr algn="l"/>
            <a:r>
              <a:rPr lang="en-US" dirty="0" smtClean="0"/>
              <a:t>Thursday</a:t>
            </a:r>
            <a:r>
              <a:rPr lang="en-US" dirty="0" smtClean="0"/>
              <a:t>: Read </a:t>
            </a:r>
            <a:r>
              <a:rPr lang="en-US" dirty="0" smtClean="0"/>
              <a:t>“These Drones are for the Birds” and critique</a:t>
            </a:r>
          </a:p>
          <a:p>
            <a:pPr algn="l"/>
            <a:r>
              <a:rPr lang="en-US" dirty="0" smtClean="0"/>
              <a:t>Friday: WOTD QUIZ, 3.8, critique the effectiveness of one of the articles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6802" y="359450"/>
            <a:ext cx="6981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Reading for the week: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https://student.societyforscience.org/article/drones-put-spying-eyes-sky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– noun – gradual breaking down; the wearing away of rock.	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The Colorado River formed the Grand Canyon in Arizona as a result of the process of erosion over the span of hundreds of thousands of years.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DON’T FORGET TO... </a:t>
            </a:r>
          </a:p>
          <a:p>
            <a:r>
              <a:rPr lang="en-US" dirty="0" smtClean="0"/>
              <a:t>Underline important details</a:t>
            </a:r>
          </a:p>
          <a:p>
            <a:r>
              <a:rPr lang="en-US" dirty="0" smtClean="0"/>
              <a:t>Capitalize the first word</a:t>
            </a:r>
          </a:p>
          <a:p>
            <a:r>
              <a:rPr lang="en-US" dirty="0" smtClean="0"/>
              <a:t>RESTATE the prompt</a:t>
            </a:r>
          </a:p>
          <a:p>
            <a:r>
              <a:rPr lang="en-US" dirty="0" smtClean="0"/>
              <a:t>Answer specifically</a:t>
            </a:r>
          </a:p>
          <a:p>
            <a:r>
              <a:rPr lang="en-US" dirty="0" smtClean="0"/>
              <a:t>Use information from the text in your answer without plagiarizing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“Drones Take Off”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</a:t>
            </a:r>
          </a:p>
          <a:p>
            <a:r>
              <a:rPr lang="en-US" dirty="0" smtClean="0"/>
              <a:t>Find the thesis or assertion sentence</a:t>
            </a:r>
          </a:p>
          <a:p>
            <a:r>
              <a:rPr lang="en-US" dirty="0" smtClean="0"/>
              <a:t>After you finish reading, find evidence in the text that supports that assertion.  </a:t>
            </a:r>
          </a:p>
          <a:p>
            <a:r>
              <a:rPr lang="en-US" dirty="0" smtClean="0"/>
              <a:t>Take notes in your journal for today.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determine an article’s assertion and find evidence that supports it.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Respond to this journal prompt: </a:t>
            </a:r>
          </a:p>
          <a:p>
            <a:pPr marL="514350" indent="-514350">
              <a:buNone/>
            </a:pPr>
            <a:r>
              <a:rPr lang="en-US" b="1" dirty="0" smtClean="0"/>
              <a:t>What is an interesting fact you learned about Drones yesterday in the article we read?  </a:t>
            </a:r>
          </a:p>
          <a:p>
            <a:pPr>
              <a:buNone/>
            </a:pPr>
            <a:r>
              <a:rPr lang="en-US" sz="2595" dirty="0" smtClean="0"/>
              <a:t>*When you finish, read silently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Thursday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148"/>
            <a:ext cx="8229600" cy="49160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ea typeface="ＭＳ Ｐゴシック" charset="-128"/>
                <a:cs typeface="ＭＳ Ｐゴシック" charset="-128"/>
              </a:rPr>
              <a:t>– noun –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written version of something; written material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The On-Demand writing test has a passage-based section where students need to read a text and respond to a prompt using the text as proof.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DON’T FORGET TO... </a:t>
            </a:r>
          </a:p>
          <a:p>
            <a:r>
              <a:rPr lang="en-US" dirty="0" smtClean="0"/>
              <a:t>Underline important details</a:t>
            </a:r>
          </a:p>
          <a:p>
            <a:r>
              <a:rPr lang="en-US" dirty="0" smtClean="0"/>
              <a:t>Capitalize the first word</a:t>
            </a:r>
          </a:p>
          <a:p>
            <a:r>
              <a:rPr lang="en-US" dirty="0" smtClean="0"/>
              <a:t>RESTATE the prompt</a:t>
            </a:r>
          </a:p>
          <a:p>
            <a:r>
              <a:rPr lang="en-US" dirty="0" smtClean="0"/>
              <a:t>Answer specifically</a:t>
            </a:r>
          </a:p>
          <a:p>
            <a:r>
              <a:rPr lang="en-US" dirty="0" smtClean="0"/>
              <a:t>Use information from the text in your answer without plagiarizing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“These Drones are for the Birds”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</a:t>
            </a:r>
          </a:p>
          <a:p>
            <a:r>
              <a:rPr lang="en-US" dirty="0" smtClean="0"/>
              <a:t>Find the assertion sentence and write it in your journal</a:t>
            </a:r>
          </a:p>
          <a:p>
            <a:r>
              <a:rPr lang="en-US" dirty="0" smtClean="0"/>
              <a:t>Find evidence that supports that assertion sentence and write it in your journal</a:t>
            </a:r>
          </a:p>
          <a:p>
            <a:pPr lvl="2"/>
            <a:r>
              <a:rPr lang="en-US" dirty="0" smtClean="0"/>
              <a:t>At least 3 different sentences of evidence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find an article’s assertion and the evidence that supports it.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are some of the guidelines of the Socratic Circle?  Describe why they are important.  USE THE HANDOUT FROM TWO WEEKS AGO YOU SHOULD STILL HAVE.  </a:t>
            </a:r>
          </a:p>
          <a:p>
            <a:pPr>
              <a:buNone/>
            </a:pPr>
            <a:r>
              <a:rPr lang="en-US" sz="2595" dirty="0" smtClean="0"/>
              <a:t>*When you finish, read silently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hour: Rotations</a:t>
            </a:r>
            <a:br>
              <a:rPr lang="en-US" dirty="0" smtClean="0"/>
            </a:br>
            <a:r>
              <a:rPr lang="en-US" u="sng" dirty="0" smtClean="0"/>
              <a:t>Materials: Folder, Pencil, Green Card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 Literacy Strands with Mrs. Schneider</a:t>
            </a:r>
          </a:p>
          <a:p>
            <a:pPr marL="914400" lvl="1" indent="-514350">
              <a:buNone/>
            </a:pPr>
            <a:r>
              <a:rPr lang="en-US" dirty="0" smtClean="0"/>
              <a:t>	- Don’t forget to underline details!  </a:t>
            </a:r>
          </a:p>
          <a:p>
            <a:pPr marL="514350" indent="-514350">
              <a:buAutoNum type="arabicPeriod"/>
            </a:pPr>
            <a:r>
              <a:rPr lang="en-US" dirty="0" smtClean="0"/>
              <a:t> Read Any Small Goodness as a group</a:t>
            </a:r>
          </a:p>
          <a:p>
            <a:pPr marL="1314450" lvl="2" indent="-514350">
              <a:buNone/>
            </a:pPr>
            <a:r>
              <a:rPr lang="en-US" dirty="0" smtClean="0"/>
              <a:t>- EVERYONE reads a part and participates together</a:t>
            </a:r>
          </a:p>
          <a:p>
            <a:pPr marL="514350" indent="-514350">
              <a:buAutoNum type="arabicPeriod"/>
            </a:pPr>
            <a:r>
              <a:rPr lang="en-US" dirty="0" smtClean="0"/>
              <a:t> Reading Comprehension with Mrs. Wells</a:t>
            </a:r>
          </a:p>
          <a:p>
            <a:pPr marL="914400" lvl="1" indent="-514350">
              <a:buNone/>
            </a:pPr>
            <a:r>
              <a:rPr lang="en-US" dirty="0" smtClean="0"/>
              <a:t>	- Be sure to keep your name on all of your papers in your folder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negligible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6276"/>
            <a:ext cx="8229600" cy="4999887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ＭＳ Ｐゴシック" charset="-128"/>
                <a:cs typeface="ＭＳ Ｐゴシック" charset="-128"/>
              </a:rPr>
              <a:t>– adjective –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insignificant amount; trivial or unimportant</a:t>
            </a:r>
          </a:p>
          <a:p>
            <a:pPr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Friday Word of the Day quizzes require a negligible amount of study and effort in order to do well.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DON’T FORGET TO... </a:t>
            </a:r>
          </a:p>
          <a:p>
            <a:r>
              <a:rPr lang="en-US" dirty="0" smtClean="0"/>
              <a:t>Underline important details</a:t>
            </a:r>
          </a:p>
          <a:p>
            <a:r>
              <a:rPr lang="en-US" dirty="0" smtClean="0"/>
              <a:t>Capitalize the first word</a:t>
            </a:r>
          </a:p>
          <a:p>
            <a:r>
              <a:rPr lang="en-US" dirty="0" smtClean="0"/>
              <a:t>RESTATE the prompt</a:t>
            </a:r>
          </a:p>
          <a:p>
            <a:r>
              <a:rPr lang="en-US" dirty="0" smtClean="0"/>
              <a:t>Answer specifically</a:t>
            </a:r>
          </a:p>
          <a:p>
            <a:r>
              <a:rPr lang="en-US" dirty="0" smtClean="0"/>
              <a:t>Use information from the text in your answer without plagiarizing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moment to silently complete the Socratic Circle goals you have for the discussion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ARTICLE IN YOUR DISCUSSION</a:t>
            </a:r>
          </a:p>
          <a:p>
            <a:r>
              <a:rPr lang="en-US" dirty="0" smtClean="0"/>
              <a:t>Be sure to speak at least 1 time, but no more than 3 times.  </a:t>
            </a:r>
          </a:p>
          <a:p>
            <a:r>
              <a:rPr lang="en-US" dirty="0" smtClean="0"/>
              <a:t>If you have something to say and can’t say it in the moment, write it down.  </a:t>
            </a:r>
          </a:p>
          <a:p>
            <a:r>
              <a:rPr lang="en-US" dirty="0" smtClean="0"/>
              <a:t>Write at least </a:t>
            </a:r>
            <a:r>
              <a:rPr lang="en-US" dirty="0"/>
              <a:t>3</a:t>
            </a:r>
            <a:r>
              <a:rPr lang="en-US" dirty="0" smtClean="0"/>
              <a:t> points that were made by others. 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critique an article by discussing it in a Socratic Circle.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DB99FF"/>
          </a:solidFill>
        </p:spPr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literacy strands</a:t>
            </a:r>
          </a:p>
          <a:p>
            <a:r>
              <a:rPr lang="en-US" dirty="0" smtClean="0"/>
              <a:t>Study your Words of the Day with the people at your table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Target</a:t>
            </a:r>
            <a:br>
              <a:rPr lang="en-US" dirty="0" smtClean="0"/>
            </a:br>
            <a:r>
              <a:rPr lang="en-US" sz="3556" u="sng" dirty="0" smtClean="0"/>
              <a:t>I can test my knowledge by taking a quiz.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014"/>
            <a:ext cx="8229600" cy="49331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CHOOSE ONE OF THE FOLLOWING TO WRITE A 3.8 PARAGRAPH ON THE BACK OF YOUR QUIZ: 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“Appropriate Online Behavior” and why it is important to know and practice.  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the pros and cons of drones and why they are so controversial. 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r>
              <a:rPr lang="en-US" dirty="0" smtClean="0"/>
              <a:t>Turn it in to THEHUB when you finish.    </a:t>
            </a:r>
          </a:p>
          <a:p>
            <a:r>
              <a:rPr lang="en-US" dirty="0" smtClean="0"/>
              <a:t>READ SILENTLY  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Respond to this question in your journal: </a:t>
            </a:r>
          </a:p>
          <a:p>
            <a:pPr marL="514350" indent="-514350">
              <a:buNone/>
            </a:pPr>
            <a:r>
              <a:rPr lang="en-US" b="1" dirty="0" smtClean="0"/>
              <a:t>What did you do last week in all of your free time?  </a:t>
            </a:r>
            <a:r>
              <a:rPr lang="en-US" b="1" dirty="0" smtClean="0"/>
              <a:t>(TELL US A STORY FROM YOUR SNOW STORM BREAK!)</a:t>
            </a:r>
            <a:endParaRPr lang="en-US" b="1" dirty="0" smtClean="0"/>
          </a:p>
          <a:p>
            <a:pPr marL="514350" indent="-514350">
              <a:buNone/>
            </a:pPr>
            <a:r>
              <a:rPr lang="en-US" sz="2595" dirty="0" smtClean="0"/>
              <a:t>*When you finish, read silently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FF0000">
              <a:alpha val="47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Tuesday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DON’T FORGET TO... </a:t>
            </a:r>
          </a:p>
          <a:p>
            <a:r>
              <a:rPr lang="en-US" dirty="0" smtClean="0"/>
              <a:t>Underline important details</a:t>
            </a:r>
          </a:p>
          <a:p>
            <a:r>
              <a:rPr lang="en-US" dirty="0" smtClean="0"/>
              <a:t>Capitalize the first word</a:t>
            </a:r>
          </a:p>
          <a:p>
            <a:r>
              <a:rPr lang="en-US" dirty="0" smtClean="0"/>
              <a:t>RESTATE the prompt</a:t>
            </a:r>
          </a:p>
          <a:p>
            <a:r>
              <a:rPr lang="en-US" dirty="0" smtClean="0"/>
              <a:t>Answer specifically</a:t>
            </a:r>
          </a:p>
          <a:p>
            <a:r>
              <a:rPr lang="en-US" dirty="0" smtClean="0"/>
              <a:t>Use information from the text in your answer without plagiarizing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– adjective – Figures with the same size and shape; ideas that correspond or are consistent with each other.  </a:t>
            </a:r>
          </a:p>
          <a:p>
            <a:pPr>
              <a:lnSpc>
                <a:spcPct val="80000"/>
              </a:lnSpc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Line segments that are equal in length, or triangles with the exact same angle sizes are congruent.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Flying DRONES: </a:t>
            </a:r>
            <a:br>
              <a:rPr lang="en-US" dirty="0" smtClean="0"/>
            </a:br>
            <a:r>
              <a:rPr lang="en-US" dirty="0" smtClean="0"/>
              <a:t>The future or invasion of privacy?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Take notes of 1 interesting fact in each video to share with your table. 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45465" y="6350277"/>
            <a:ext cx="4807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https://www.youtube.com/watch?v=7kezjMsv73I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9524" y="5980945"/>
            <a:ext cx="829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http://news.discovery.com/tech/videos/explainer-rise-of-the-drone-video-141010.htm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Critique?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measure a text’s strengths and weaknesses</a:t>
            </a:r>
          </a:p>
          <a:p>
            <a:r>
              <a:rPr lang="en-US" dirty="0" smtClean="0"/>
              <a:t>To determine whether the text accomplished the purpose of its thesis</a:t>
            </a:r>
          </a:p>
          <a:p>
            <a:r>
              <a:rPr lang="en-US" dirty="0" smtClean="0"/>
              <a:t>To decide whether it was well written</a:t>
            </a:r>
          </a:p>
          <a:p>
            <a:endParaRPr lang="en-US" dirty="0" smtClean="0"/>
          </a:p>
          <a:p>
            <a:r>
              <a:rPr lang="en-US" dirty="0" smtClean="0"/>
              <a:t>It does NOT mean to criticize.  It means you are analyzing its effectiveness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understand what it means to critique an article or text.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does it mean to critique a text?  </a:t>
            </a:r>
          </a:p>
          <a:p>
            <a:pPr marL="514350" indent="-514350">
              <a:buFont typeface="+mj-lt"/>
              <a:buAutoNum type="arabicPeriod"/>
            </a:pPr>
            <a:endParaRPr lang="en-US" sz="2595" dirty="0" smtClean="0"/>
          </a:p>
          <a:p>
            <a:pPr>
              <a:buNone/>
            </a:pPr>
            <a:r>
              <a:rPr lang="en-US" sz="2595" dirty="0" smtClean="0"/>
              <a:t>*When you finish, read silently.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3366FF">
              <a:alpha val="49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Wednesday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1035</Words>
  <Application>Microsoft Macintosh PowerPoint</Application>
  <PresentationFormat>On-screen Show (4:3)</PresentationFormat>
  <Paragraphs>129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February Week 4 2/23-2/27</vt:lpstr>
      <vt:lpstr>7th hour: Rotations Materials: Folder, Pencil, Green Card</vt:lpstr>
      <vt:lpstr>Slide 3</vt:lpstr>
      <vt:lpstr>Literacy Strands</vt:lpstr>
      <vt:lpstr>Word of the Day! congruent</vt:lpstr>
      <vt:lpstr>Flying DRONES:  The future or invasion of privacy?  </vt:lpstr>
      <vt:lpstr>What does it mean to Critique?  </vt:lpstr>
      <vt:lpstr>Learning Target</vt:lpstr>
      <vt:lpstr>Slide 9</vt:lpstr>
      <vt:lpstr>Word of the Day! erosion</vt:lpstr>
      <vt:lpstr>Literacy Strands</vt:lpstr>
      <vt:lpstr>“Drones Take Off” </vt:lpstr>
      <vt:lpstr>Learning Target</vt:lpstr>
      <vt:lpstr>Slide 14</vt:lpstr>
      <vt:lpstr>Word of the Day! text</vt:lpstr>
      <vt:lpstr>Literacy Strands</vt:lpstr>
      <vt:lpstr>“These Drones are for the Birds”</vt:lpstr>
      <vt:lpstr>Learning Target</vt:lpstr>
      <vt:lpstr>Thursday</vt:lpstr>
      <vt:lpstr>Word of the Day! negligible</vt:lpstr>
      <vt:lpstr>Literacy Strands</vt:lpstr>
      <vt:lpstr>Discussion Goals</vt:lpstr>
      <vt:lpstr>Socratic Circle</vt:lpstr>
      <vt:lpstr>Learning Target</vt:lpstr>
      <vt:lpstr>Friday</vt:lpstr>
      <vt:lpstr>Learning Target I can test my knowledge by taking a quiz. 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Candice Lewis</dc:creator>
  <cp:lastModifiedBy>Candice Lewis</cp:lastModifiedBy>
  <cp:revision>10</cp:revision>
  <dcterms:created xsi:type="dcterms:W3CDTF">2015-02-24T13:20:42Z</dcterms:created>
  <dcterms:modified xsi:type="dcterms:W3CDTF">2015-02-24T13:23:59Z</dcterms:modified>
</cp:coreProperties>
</file>