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83" r:id="rId10"/>
    <p:sldId id="282" r:id="rId11"/>
    <p:sldId id="269" r:id="rId12"/>
    <p:sldId id="270" r:id="rId13"/>
    <p:sldId id="271" r:id="rId14"/>
    <p:sldId id="285" r:id="rId15"/>
    <p:sldId id="273" r:id="rId16"/>
    <p:sldId id="274" r:id="rId17"/>
    <p:sldId id="275" r:id="rId18"/>
    <p:sldId id="284" r:id="rId19"/>
    <p:sldId id="279" r:id="rId20"/>
    <p:sldId id="280" r:id="rId21"/>
    <p:sldId id="281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EEF3-E41B-DD41-B9C7-2A2483F770CB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90764-BBD7-8B49-8874-4409B2D7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February 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Monday: Literacy Strands/ Moon Watch Questions</a:t>
            </a:r>
          </a:p>
          <a:p>
            <a:pPr algn="l"/>
            <a:r>
              <a:rPr lang="en-US" dirty="0" smtClean="0"/>
              <a:t>Tuesday: Go over Moon Watch Questions/ Illustrate Main Idea</a:t>
            </a:r>
          </a:p>
          <a:p>
            <a:pPr algn="l"/>
            <a:r>
              <a:rPr lang="en-US" dirty="0" smtClean="0"/>
              <a:t>Wednesday: Cosmetics Article, highlight both sides of an argument</a:t>
            </a:r>
          </a:p>
          <a:p>
            <a:pPr algn="l"/>
            <a:r>
              <a:rPr lang="en-US" dirty="0" smtClean="0"/>
              <a:t>Thursday: Socratic Circle Introduction</a:t>
            </a:r>
          </a:p>
          <a:p>
            <a:pPr algn="l"/>
            <a:r>
              <a:rPr lang="en-US" dirty="0" smtClean="0"/>
              <a:t>Friday: WOTD QUIZ, 3.8, Practice Socratic Circle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“Cover Up”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2 different colors of pencil or highlighter</a:t>
            </a:r>
          </a:p>
          <a:p>
            <a:pPr>
              <a:buNone/>
            </a:pPr>
            <a:r>
              <a:rPr lang="en-US" b="1" u="sng" dirty="0" smtClean="0"/>
              <a:t>Should you be concerned about the chemicals?  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dirty="0" smtClean="0"/>
              <a:t>As you read, underline/highlight anything that proves </a:t>
            </a:r>
            <a:r>
              <a:rPr lang="en-US" dirty="0" smtClean="0">
                <a:solidFill>
                  <a:srgbClr val="008000"/>
                </a:solidFill>
              </a:rPr>
              <a:t>YES one color</a:t>
            </a:r>
            <a:r>
              <a:rPr lang="en-US" dirty="0" smtClean="0"/>
              <a:t>, and anything that says </a:t>
            </a:r>
            <a:r>
              <a:rPr lang="en-US" dirty="0" smtClean="0">
                <a:solidFill>
                  <a:srgbClr val="FF6600"/>
                </a:solidFill>
              </a:rPr>
              <a:t>NO in another color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This will help you in our class discussion tomorrow.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determine the main idea of a text.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66FF">
              <a:alpha val="49000"/>
            </a:srgbClr>
          </a:solidFill>
        </p:spPr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this journal prompt: </a:t>
            </a:r>
          </a:p>
          <a:p>
            <a:pPr marL="514350" indent="-514350">
              <a:buNone/>
            </a:pPr>
            <a:r>
              <a:rPr lang="en-US" b="1" dirty="0" smtClean="0"/>
              <a:t>You are in charge of inventing a new car.  What new features would it have?  What safety features would it have?  What is its name?  </a:t>
            </a:r>
          </a:p>
          <a:p>
            <a:pPr>
              <a:buNone/>
            </a:pPr>
            <a:r>
              <a:rPr lang="en-US" sz="2595" dirty="0" smtClean="0"/>
              <a:t>*When you finish, read silently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148"/>
            <a:ext cx="8229600" cy="491601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324" b="1" u="sng" dirty="0" smtClean="0">
                <a:ea typeface="ＭＳ Ｐゴシック" charset="-128"/>
                <a:cs typeface="ＭＳ Ｐゴシック" charset="-128"/>
              </a:rPr>
              <a:t>soliloquy</a:t>
            </a:r>
            <a:r>
              <a:rPr lang="en-US" sz="4324" u="sng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4000" dirty="0" smtClean="0">
                <a:ea typeface="ＭＳ Ｐゴシック" charset="-128"/>
                <a:cs typeface="ＭＳ Ｐゴシック" charset="-128"/>
              </a:rPr>
              <a:t>– noun – talking when alone, especially used as a theatrical device that allows a character’s thoughts and ideas to be conveyed only to the audience.</a:t>
            </a:r>
          </a:p>
          <a:p>
            <a:pPr>
              <a:lnSpc>
                <a:spcPct val="90000"/>
              </a:lnSpc>
            </a:pPr>
            <a:r>
              <a:rPr lang="en-US" sz="4000" dirty="0" smtClean="0">
                <a:ea typeface="ＭＳ Ｐゴシック" charset="-128"/>
                <a:cs typeface="ＭＳ Ｐゴシック" charset="-128"/>
              </a:rPr>
              <a:t>Hamlet’s soliloquy that begins: “To be, or not to be, that is the question” is one of the most famous soliloquies in the world of drama.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“Cover Up”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2 different colors of pencil or highlighter</a:t>
            </a:r>
          </a:p>
          <a:p>
            <a:pPr>
              <a:buNone/>
            </a:pPr>
            <a:r>
              <a:rPr lang="en-US" b="1" u="sng" dirty="0" smtClean="0"/>
              <a:t>Should you be concerned about the chemicals?  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dirty="0" smtClean="0"/>
              <a:t>As you read, underline/highlight anything that proves </a:t>
            </a:r>
            <a:r>
              <a:rPr lang="en-US" dirty="0" smtClean="0">
                <a:solidFill>
                  <a:srgbClr val="008000"/>
                </a:solidFill>
              </a:rPr>
              <a:t>YES one color</a:t>
            </a:r>
            <a:r>
              <a:rPr lang="en-US" dirty="0" smtClean="0"/>
              <a:t>, and anything that says </a:t>
            </a:r>
            <a:r>
              <a:rPr lang="en-US" dirty="0" smtClean="0">
                <a:solidFill>
                  <a:srgbClr val="FF6600"/>
                </a:solidFill>
              </a:rPr>
              <a:t>NO in another color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This will help you in our class discussion tomorrow.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highlight details that support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 sides </a:t>
            </a:r>
            <a:r>
              <a:rPr lang="en-US" dirty="0" smtClean="0"/>
              <a:t>of an argument.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this journal prompt: </a:t>
            </a:r>
          </a:p>
          <a:p>
            <a:pPr marL="514350" indent="-514350">
              <a:buNone/>
            </a:pPr>
            <a:r>
              <a:rPr lang="en-US" b="1" dirty="0" smtClean="0"/>
              <a:t>Ben Franklin wanted the turkey to be our national animal symbol, not the bald eagle.  If you had to pick a different national animal, what would it be and why?  </a:t>
            </a:r>
          </a:p>
          <a:p>
            <a:pPr>
              <a:buNone/>
            </a:pPr>
            <a:r>
              <a:rPr lang="en-US" sz="2595" dirty="0" smtClean="0"/>
              <a:t>*When you finish, read silently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2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276"/>
            <a:ext cx="8229600" cy="499988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b="1" u="sng" dirty="0" smtClean="0"/>
              <a:t>Denominator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– noun – The number below the line in a fraction.  The denominator represents the number of equal pieces the whole is broken into.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One way to convert a fraction to a decimal is to divide the numerator by the denominator:  For example:  to find the decimal of the fraction 500 over 1000, you would divide the numerator (500) by the denominator (1000), which equals 0.5 or 50%.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ARTICLE IN YOUR DISCUSSION</a:t>
            </a:r>
          </a:p>
          <a:p>
            <a:r>
              <a:rPr lang="en-US" dirty="0" smtClean="0"/>
              <a:t>Be sure to speak at least 1 time, but no more than 3 times.  </a:t>
            </a:r>
          </a:p>
          <a:p>
            <a:r>
              <a:rPr lang="en-US" dirty="0" smtClean="0"/>
              <a:t>If you have something to say and can’t say it in the moment, write it down.  </a:t>
            </a:r>
          </a:p>
          <a:p>
            <a:r>
              <a:rPr lang="en-US" dirty="0" smtClean="0"/>
              <a:t>Write down at least three good points that were made by other people.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understand how a Socratic Circle will be used for learning.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this question in your journal: </a:t>
            </a:r>
          </a:p>
          <a:p>
            <a:pPr marL="514350" indent="-514350">
              <a:buNone/>
            </a:pPr>
            <a:r>
              <a:rPr lang="en-US" b="1" dirty="0" smtClean="0"/>
              <a:t>Would you want to be a weather person on television?  Why or why not? (at least 3 sentences, 7 words each)    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sz="2595" dirty="0" smtClean="0"/>
              <a:t>*When you finish, read silently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B99FF"/>
          </a:solidFill>
        </p:spPr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you desk off except for your pencil and literacy strands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can test my knowledge by taking a quiz.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READ SILENTLY  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ARTICLE IN YOUR DISCUSSION</a:t>
            </a:r>
          </a:p>
          <a:p>
            <a:r>
              <a:rPr lang="en-US" dirty="0" smtClean="0"/>
              <a:t>Be sure to speak at least 1 time, but no more than 3 times.  </a:t>
            </a:r>
          </a:p>
          <a:p>
            <a:r>
              <a:rPr lang="en-US" dirty="0" smtClean="0"/>
              <a:t>If you have something to say and can’t say it in the moment, write it down.  </a:t>
            </a:r>
          </a:p>
          <a:p>
            <a:r>
              <a:rPr lang="en-US" dirty="0" smtClean="0"/>
              <a:t>Write down at least three good points that were made by other people.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222"/>
            <a:ext cx="8229600" cy="4963942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en-US" sz="4000" b="1" u="sng" dirty="0" smtClean="0">
                <a:latin typeface="Times New Roman" charset="0"/>
                <a:ea typeface="Times New Roman" charset="0"/>
                <a:cs typeface="Times New Roman" charset="0"/>
              </a:rPr>
              <a:t>Transition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– noun – process of change; in grammar, a word, phrase, or passage that links one subject or idea to another (first, next, finally).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First, next, and finally are transition words often used in a feature article in order to make smooth transitions between separate sections of the article.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DON’T FORGET TO... </a:t>
            </a:r>
          </a:p>
          <a:p>
            <a:r>
              <a:rPr lang="en-US" dirty="0" smtClean="0"/>
              <a:t>Underline important details</a:t>
            </a:r>
          </a:p>
          <a:p>
            <a:r>
              <a:rPr lang="en-US" dirty="0" smtClean="0"/>
              <a:t>Capitalize the first word</a:t>
            </a:r>
          </a:p>
          <a:p>
            <a:r>
              <a:rPr lang="en-US" dirty="0" smtClean="0"/>
              <a:t>RESTATE the prompt</a:t>
            </a:r>
          </a:p>
          <a:p>
            <a:r>
              <a:rPr lang="en-US" dirty="0" smtClean="0"/>
              <a:t>Answer specifically</a:t>
            </a:r>
          </a:p>
          <a:p>
            <a:r>
              <a:rPr lang="en-US" dirty="0" smtClean="0"/>
              <a:t>Use information from the text in your answer without plagiarizing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“Moon Watch”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7174"/>
            <a:ext cx="8229600" cy="531899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your 6 word MAIN IDEA sentences for each paragraph.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go up and get a QUESTIONS worksheet.  Please answer only in complete sentences.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begin your illustration of the main idea.  Your poster should have: </a:t>
            </a:r>
          </a:p>
          <a:p>
            <a:pPr lvl="1"/>
            <a:r>
              <a:rPr lang="en-US" dirty="0" smtClean="0"/>
              <a:t>A picture of the main idea of the article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A caption telling the main idea in ONE SENTENCE.  </a:t>
            </a:r>
          </a:p>
          <a:p>
            <a:pPr lvl="1"/>
            <a:r>
              <a:rPr lang="en-US" dirty="0" smtClean="0"/>
              <a:t>AND your name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summarize an article by creating GIST statements, answering questions, and illustrating its main idea.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>
              <a:alpha val="47000"/>
            </a:srgbClr>
          </a:solidFill>
        </p:spPr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this journal prompt: </a:t>
            </a:r>
          </a:p>
          <a:p>
            <a:pPr marL="514350" indent="-514350">
              <a:buNone/>
            </a:pPr>
            <a:r>
              <a:rPr lang="en-US" b="1" dirty="0" smtClean="0"/>
              <a:t>You are going to invent a new kind of candy.  What is the name of it?  What does it look and taste like?  How much will it cost?  </a:t>
            </a:r>
          </a:p>
          <a:p>
            <a:pPr>
              <a:buNone/>
            </a:pPr>
            <a:r>
              <a:rPr lang="en-US" sz="2595" dirty="0" smtClean="0"/>
              <a:t>*When you finish,</a:t>
            </a:r>
            <a:r>
              <a:rPr lang="en-US" sz="2595" dirty="0" smtClean="0"/>
              <a:t> </a:t>
            </a:r>
            <a:r>
              <a:rPr lang="en-US" sz="2595" b="1" dirty="0" smtClean="0"/>
              <a:t>BE SURE YOUR LITERACY STRANDS ARE READY TO TURN IN</a:t>
            </a:r>
            <a:r>
              <a:rPr lang="en-US" sz="2595" dirty="0" smtClean="0"/>
              <a:t> and read silently.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4000" b="1" u="sng" dirty="0" smtClean="0">
                <a:latin typeface="Times New Roman" charset="0"/>
                <a:ea typeface="Times New Roman" charset="0"/>
                <a:cs typeface="Times New Roman" charset="0"/>
              </a:rPr>
              <a:t>embargo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 – noun – a government order restricting or prohibiting trade with a particular nation,  often as a way to influence policy or as a means of waging war.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 United States has strict embargo laws in place with Cuba because Cuba is a communist country that has poor diplomatic relationships with the US, and it is a country that denies basic freedoms to its people.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“Moon Watch”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7174"/>
            <a:ext cx="8229600" cy="531899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your 6 word MAIN IDEA sentences for each paragraph.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go up and get a QUESTIONS worksheet.  Please answer only in complete sentences.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begin your illustration of the main idea.  Your poster should have: </a:t>
            </a:r>
          </a:p>
          <a:p>
            <a:pPr lvl="1"/>
            <a:r>
              <a:rPr lang="en-US" dirty="0" smtClean="0"/>
              <a:t>A picture of the main idea of the article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A caption telling the main idea in ONE SENTENCE.  </a:t>
            </a:r>
          </a:p>
          <a:p>
            <a:pPr lvl="1"/>
            <a:r>
              <a:rPr lang="en-US" dirty="0" smtClean="0"/>
              <a:t>AND your name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1078</Words>
  <Application>Microsoft Macintosh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February Week 2</vt:lpstr>
      <vt:lpstr>Monday</vt:lpstr>
      <vt:lpstr>Word of the Day!</vt:lpstr>
      <vt:lpstr>Literacy Strands</vt:lpstr>
      <vt:lpstr>“Moon Watch”</vt:lpstr>
      <vt:lpstr>Learning Target</vt:lpstr>
      <vt:lpstr>Tuesday</vt:lpstr>
      <vt:lpstr>Word of the Day!</vt:lpstr>
      <vt:lpstr>“Moon Watch”</vt:lpstr>
      <vt:lpstr>“Cover Up”</vt:lpstr>
      <vt:lpstr>Learning Target</vt:lpstr>
      <vt:lpstr>Wednesday</vt:lpstr>
      <vt:lpstr>Word of the Day!</vt:lpstr>
      <vt:lpstr>“Cover Up”</vt:lpstr>
      <vt:lpstr>Learning Target</vt:lpstr>
      <vt:lpstr>Thursday</vt:lpstr>
      <vt:lpstr>Word of the Day!</vt:lpstr>
      <vt:lpstr>Socratic Circle</vt:lpstr>
      <vt:lpstr>Learning Target</vt:lpstr>
      <vt:lpstr>Friday</vt:lpstr>
      <vt:lpstr>Learning Target</vt:lpstr>
      <vt:lpstr>Socratic Circle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Week 2</dc:title>
  <dc:creator>Candice Lewis</dc:creator>
  <cp:lastModifiedBy>Candice Lewis</cp:lastModifiedBy>
  <cp:revision>5</cp:revision>
  <dcterms:created xsi:type="dcterms:W3CDTF">2015-02-09T13:11:46Z</dcterms:created>
  <dcterms:modified xsi:type="dcterms:W3CDTF">2015-02-09T18:57:46Z</dcterms:modified>
</cp:coreProperties>
</file>