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84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6" r:id="rId16"/>
    <p:sldId id="262" r:id="rId17"/>
    <p:sldId id="263" r:id="rId18"/>
    <p:sldId id="270" r:id="rId19"/>
    <p:sldId id="288" r:id="rId20"/>
    <p:sldId id="269" r:id="rId21"/>
    <p:sldId id="264" r:id="rId22"/>
    <p:sldId id="287" r:id="rId23"/>
    <p:sldId id="266" r:id="rId24"/>
    <p:sldId id="267" r:id="rId25"/>
    <p:sldId id="265" r:id="rId26"/>
    <p:sldId id="271" r:id="rId27"/>
    <p:sldId id="285" r:id="rId28"/>
    <p:sldId id="273" r:id="rId29"/>
    <p:sldId id="268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789B-3B7D-FF43-8670-50E1E087003A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holidays/hanukkah" TargetMode="Externa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holidays/kwanzaa-history" TargetMode="Externa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4hkwhOiD9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QeKdvXliIU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christmas/history-of-christmas-tree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December Week 2: 12/8-12/12</a:t>
            </a:r>
            <a:br>
              <a:rPr lang="en-US" dirty="0" smtClean="0"/>
            </a:br>
            <a:r>
              <a:rPr lang="en-US" dirty="0" smtClean="0"/>
              <a:t>Math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Monday: Translations &amp; Reflections on the Coordinate Plane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Tuesday: In-class Study Guide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Wednesday: Open note test over Coordinate Planes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Thursday: Literacy Strands/ WOTD hangman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Friday: WOTD QUIZ/ WOTD Review assignment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Translating Figures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When you move/slide </a:t>
            </a:r>
            <a:r>
              <a:rPr lang="en-US" sz="4800" dirty="0" smtClean="0"/>
              <a:t>figures</a:t>
            </a:r>
          </a:p>
          <a:p>
            <a:endParaRPr lang="en-US" dirty="0"/>
          </a:p>
        </p:txBody>
      </p:sp>
      <p:pic>
        <p:nvPicPr>
          <p:cNvPr id="2050" name="Picture 2" descr="C:\Users\Other\Downloads\2014-12-06 15.33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191000" cy="427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Reflecting Figures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When you reflect/flip figures across the x or y </a:t>
            </a:r>
            <a:r>
              <a:rPr lang="en-US" sz="4400" dirty="0" smtClean="0"/>
              <a:t>axis</a:t>
            </a:r>
          </a:p>
          <a:p>
            <a:endParaRPr lang="en-US" dirty="0"/>
          </a:p>
        </p:txBody>
      </p:sp>
      <p:pic>
        <p:nvPicPr>
          <p:cNvPr id="3074" name="Picture 2" descr="C:\Users\Other\Downloads\2014-12-06 15.31.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971800"/>
            <a:ext cx="3711862" cy="359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Line of Reflection</a:t>
            </a:r>
            <a:endParaRPr lang="en-US" sz="6000" dirty="0"/>
          </a:p>
        </p:txBody>
      </p:sp>
      <p:pic>
        <p:nvPicPr>
          <p:cNvPr id="4" name="Content Placeholder 3" descr="lineofrefle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4343400" cy="4408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Rotating Figures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When you rotate a </a:t>
            </a:r>
            <a:r>
              <a:rPr lang="en-US" sz="5400" dirty="0" smtClean="0"/>
              <a:t>figure</a:t>
            </a:r>
          </a:p>
          <a:p>
            <a:endParaRPr lang="en-US" dirty="0"/>
          </a:p>
        </p:txBody>
      </p:sp>
      <p:pic>
        <p:nvPicPr>
          <p:cNvPr id="1026" name="Picture 2" descr="C:\Users\Other\Downloads\2014-12-06 15.35.36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4267200" cy="408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worksheet on translating.  </a:t>
            </a:r>
          </a:p>
          <a:p>
            <a:r>
              <a:rPr lang="en-US" dirty="0" smtClean="0"/>
              <a:t>This is due tomorrow if you don’t finish.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Class today is a LEVEL ZERO, unless you are conferencing with Mrs. Schneider or Ms. Wells.  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Complete any and all missing work.  When you are finished, move on to step 2.  </a:t>
            </a:r>
          </a:p>
          <a:p>
            <a:pPr marL="514350" indent="-514350">
              <a:buAutoNum type="arabicPeriod"/>
            </a:pPr>
            <a:r>
              <a:rPr lang="en-US" dirty="0" smtClean="0"/>
              <a:t>Read silently, write a Christmas Story, or work on work for other classes.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12/9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On your desk: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Notes from yesterday</a:t>
            </a:r>
          </a:p>
          <a:p>
            <a:pPr>
              <a:buFontTx/>
              <a:buChar char="-"/>
            </a:pPr>
            <a:r>
              <a:rPr lang="en-US" b="1" dirty="0" smtClean="0"/>
              <a:t>YOUR HOMEWORK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 What is your favorite tradition this time of year?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04390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Copy down the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Word </a:t>
            </a:r>
            <a:r>
              <a:rPr lang="en-US" dirty="0">
                <a:ea typeface="ＭＳ Ｐゴシック" charset="-128"/>
                <a:cs typeface="ＭＳ Ｐゴシック" charset="-128"/>
              </a:rPr>
              <a:t>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</a:t>
            </a:r>
            <a:r>
              <a:rPr lang="en-US" b="1" dirty="0" smtClean="0"/>
              <a:t>Hanukkah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853"/>
            <a:ext cx="8229600" cy="49664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b="1" dirty="0" smtClean="0"/>
              <a:t>– noun – </a:t>
            </a:r>
            <a:r>
              <a:rPr lang="en-US" dirty="0" smtClean="0"/>
              <a:t>a Jewish festival celebrated in December that marks the rededication of the Jewish Temple in Jerusalem in 165  BC. 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4992" y="2880662"/>
            <a:ext cx="495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http://www.history.com/topics/holidays/hanukkah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40005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your own!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Circle any that you got wrong to come back to later and fix.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TEST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back on your work on Coordinate Planes.  </a:t>
            </a:r>
          </a:p>
          <a:p>
            <a:r>
              <a:rPr lang="en-US" dirty="0" smtClean="0"/>
              <a:t>As a group, come up with a test question.  Write out the directions.  Use a sheet of graph paper if you need to.  Be sure to be clear and accurate.  </a:t>
            </a:r>
          </a:p>
          <a:p>
            <a:r>
              <a:rPr lang="en-US" dirty="0" smtClean="0"/>
              <a:t>The best test question will be used tomorrow on the actual test.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12/8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TURN IN TEST CORRECTIONS.</a:t>
            </a:r>
          </a:p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FontTx/>
              <a:buChar char="-"/>
            </a:pPr>
            <a:r>
              <a:rPr lang="en-US" b="1" dirty="0" smtClean="0"/>
              <a:t>AGENDA  </a:t>
            </a:r>
          </a:p>
          <a:p>
            <a:pPr>
              <a:buFontTx/>
              <a:buChar char="-"/>
            </a:pPr>
            <a:r>
              <a:rPr lang="en-US" b="1" dirty="0" smtClean="0"/>
              <a:t>Notebook paper to take notes today</a:t>
            </a:r>
          </a:p>
          <a:p>
            <a:pPr>
              <a:buFontTx/>
              <a:buChar char="-"/>
            </a:pPr>
            <a:r>
              <a:rPr lang="en-US" b="1" dirty="0" smtClean="0"/>
              <a:t>Write the Learning Target and </a:t>
            </a:r>
            <a:r>
              <a:rPr lang="en-US" b="1" dirty="0" err="1" smtClean="0"/>
              <a:t>Bellringer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Vertices is another word to describe an ordered pair.  What is an ordered pair?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group has five minutes to complete each table’s review question.  </a:t>
            </a:r>
          </a:p>
          <a:p>
            <a:r>
              <a:rPr lang="en-US" dirty="0" smtClean="0"/>
              <a:t>The best group will get extra credit on the test tomorrow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12/10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You need to: </a:t>
            </a:r>
          </a:p>
          <a:p>
            <a:pPr>
              <a:buNone/>
            </a:pPr>
            <a:r>
              <a:rPr lang="en-US" b="1" dirty="0" smtClean="0"/>
              <a:t>- Complete your agenda</a:t>
            </a:r>
          </a:p>
          <a:p>
            <a:pPr>
              <a:buFontTx/>
              <a:buChar char="-"/>
            </a:pPr>
            <a:r>
              <a:rPr lang="en-US" b="1" dirty="0" smtClean="0"/>
              <a:t>Take out any notes from this week and a pencil</a:t>
            </a:r>
          </a:p>
          <a:p>
            <a:pPr>
              <a:buFontTx/>
              <a:buChar char="-"/>
            </a:pPr>
            <a:r>
              <a:rPr lang="en-US" b="1" dirty="0" smtClean="0"/>
              <a:t>CLEAR YOUR DESK</a:t>
            </a:r>
            <a:r>
              <a:rPr lang="en-US" b="1" dirty="0" smtClean="0"/>
              <a:t> of your binder.  </a:t>
            </a:r>
          </a:p>
          <a:p>
            <a:pPr>
              <a:buFontTx/>
              <a:buChar char="-"/>
            </a:pPr>
            <a:r>
              <a:rPr lang="en-US" sz="1400" b="1" dirty="0" smtClean="0"/>
              <a:t>Put your head down and take a nap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9" y="-296862"/>
            <a:ext cx="8968821" cy="1143000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Open-Note Test: DO NOT WRITE ON THE TEST!  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9371"/>
            <a:ext cx="8229600" cy="66426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will be 3 bonus questions throughout the test.  You won’t know which they are.  So, the total will be out of 20 in the end.  </a:t>
            </a:r>
          </a:p>
          <a:p>
            <a:r>
              <a:rPr lang="en-US" dirty="0" smtClean="0"/>
              <a:t>The questions that have F, G, H, or J as options, please refer to below... </a:t>
            </a:r>
          </a:p>
          <a:p>
            <a:pPr>
              <a:buNone/>
            </a:pPr>
            <a:r>
              <a:rPr lang="en-US" dirty="0" smtClean="0"/>
              <a:t>							</a:t>
            </a:r>
            <a:r>
              <a:rPr lang="en-US" sz="3892" dirty="0" smtClean="0"/>
              <a:t>	A = F</a:t>
            </a:r>
          </a:p>
          <a:p>
            <a:pPr>
              <a:buNone/>
            </a:pPr>
            <a:r>
              <a:rPr lang="en-US" sz="3892" dirty="0" smtClean="0"/>
              <a:t>								B = G</a:t>
            </a:r>
          </a:p>
          <a:p>
            <a:pPr>
              <a:buNone/>
            </a:pPr>
            <a:r>
              <a:rPr lang="en-US" sz="3892" dirty="0" smtClean="0"/>
              <a:t>								C = H</a:t>
            </a:r>
          </a:p>
          <a:p>
            <a:pPr>
              <a:buNone/>
            </a:pPr>
            <a:r>
              <a:rPr lang="en-US" sz="3892" dirty="0" smtClean="0"/>
              <a:t>								D = J</a:t>
            </a:r>
          </a:p>
          <a:p>
            <a:r>
              <a:rPr lang="en-US" dirty="0" smtClean="0"/>
              <a:t>When you finish, turn it in to Mrs. Schneider. </a:t>
            </a:r>
          </a:p>
          <a:p>
            <a:r>
              <a:rPr lang="en-US" dirty="0" smtClean="0"/>
              <a:t>Read silently or work on EXTRA CREDIT (due Monday)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Thursday: 12/11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Notebook paper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What’s the point of a Christmas tree?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</a:t>
            </a:r>
            <a:r>
              <a:rPr lang="en-US" b="1" dirty="0" smtClean="0"/>
              <a:t>Kwanzaa</a:t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None/>
            </a:pPr>
            <a:r>
              <a:rPr lang="en-US" b="1" dirty="0" smtClean="0"/>
              <a:t>– noun – </a:t>
            </a:r>
            <a:r>
              <a:rPr lang="en-US" dirty="0" smtClean="0"/>
              <a:t>A seven day cultural and harvest festival celebrated by African Americans from December 26 – January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that </a:t>
            </a:r>
            <a:r>
              <a:rPr lang="en-US" dirty="0" smtClean="0"/>
              <a:t>gives honor and remembrance to the seven great principles of African philosophy and values.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681" y="3065844"/>
            <a:ext cx="556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http://www.history.com/topics/holidays/kwanzaa-history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222" y="3435176"/>
            <a:ext cx="4569646" cy="3422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</a:t>
            </a:r>
            <a:r>
              <a:rPr lang="en-US" b="1" dirty="0" smtClean="0"/>
              <a:t>Messiah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b="1" dirty="0" smtClean="0"/>
              <a:t>– noun – </a:t>
            </a:r>
            <a:r>
              <a:rPr lang="en-US" dirty="0" smtClean="0"/>
              <a:t>In the widest religious and literary sense, any redeemer, liberator, or savior; to Christians –</a:t>
            </a:r>
            <a:r>
              <a:rPr lang="en-US" b="1" dirty="0" smtClean="0"/>
              <a:t> Messiah </a:t>
            </a:r>
            <a:r>
              <a:rPr lang="en-US" dirty="0" smtClean="0"/>
              <a:t>is</a:t>
            </a:r>
            <a:r>
              <a:rPr lang="en-US" b="1" dirty="0" smtClean="0"/>
              <a:t> </a:t>
            </a:r>
            <a:r>
              <a:rPr lang="en-US" dirty="0" smtClean="0"/>
              <a:t>the name for</a:t>
            </a:r>
            <a:r>
              <a:rPr lang="en-US" b="1" dirty="0" smtClean="0"/>
              <a:t> </a:t>
            </a:r>
            <a:r>
              <a:rPr lang="en-US" dirty="0" smtClean="0"/>
              <a:t>Jesus Christ, whose coming was prophesied in the</a:t>
            </a:r>
            <a:r>
              <a:rPr lang="en-US" b="1" dirty="0" smtClean="0"/>
              <a:t> </a:t>
            </a:r>
            <a:r>
              <a:rPr lang="en-US" dirty="0" smtClean="0"/>
              <a:t>Hebrew Bible,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dirty="0" smtClean="0"/>
              <a:t>is regarded by Christian as </a:t>
            </a:r>
            <a:r>
              <a:rPr lang="en-US" i="1" dirty="0" smtClean="0"/>
              <a:t>the </a:t>
            </a:r>
            <a:r>
              <a:rPr lang="en-US" dirty="0" smtClean="0"/>
              <a:t>Savior who was born on Christmas and who has come to redeem and purify the world from sin and suffering. 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118" y="5836242"/>
            <a:ext cx="498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https://www.youtube.com/watch?v=X4hkwhOiD98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45746" y="0"/>
            <a:ext cx="8229600" cy="1143000"/>
          </a:xfrm>
        </p:spPr>
        <p:txBody>
          <a:bodyPr/>
          <a:lstStyle/>
          <a:p>
            <a:r>
              <a:rPr lang="en-US" dirty="0" smtClean="0"/>
              <a:t>Literacy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7144"/>
            <a:ext cx="4771220" cy="5219020"/>
          </a:xfrm>
        </p:spPr>
        <p:txBody>
          <a:bodyPr/>
          <a:lstStyle/>
          <a:p>
            <a:r>
              <a:rPr lang="en-US" dirty="0" smtClean="0"/>
              <a:t>Read about the Christmas tree.  </a:t>
            </a:r>
          </a:p>
          <a:p>
            <a:r>
              <a:rPr lang="en-US" dirty="0" smtClean="0"/>
              <a:t>Complete each literacy strand to the BEST of your ability.  </a:t>
            </a:r>
          </a:p>
          <a:p>
            <a:r>
              <a:rPr lang="en-US" dirty="0" smtClean="0"/>
              <a:t>When you finish, read silently.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94357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http://www.history.com/topics/christmas/history-of-christmas-trees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309698"/>
            <a:ext cx="477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https://www.youtube.com/watch?v=JQeKdvXliIU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86" y="0"/>
            <a:ext cx="4472214" cy="596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882650"/>
            <a:ext cx="7670800" cy="509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 of the Day </a:t>
            </a:r>
            <a:br>
              <a:rPr lang="en-US" dirty="0" smtClean="0"/>
            </a:br>
            <a:r>
              <a:rPr lang="en-US" dirty="0" smtClean="0"/>
              <a:t>CHERADES!  Or HANGMAN!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12/12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Clear your </a:t>
            </a:r>
            <a:r>
              <a:rPr lang="en-US" b="1" dirty="0" smtClean="0"/>
              <a:t>desk: </a:t>
            </a:r>
          </a:p>
          <a:p>
            <a:pPr>
              <a:buNone/>
            </a:pPr>
            <a:r>
              <a:rPr lang="en-US" b="1" dirty="0" smtClean="0"/>
              <a:t>  </a:t>
            </a:r>
          </a:p>
          <a:p>
            <a:pPr>
              <a:buNone/>
            </a:pPr>
            <a:r>
              <a:rPr lang="en-US" b="1" dirty="0" smtClean="0"/>
              <a:t>Quiz your neighbor on the words of the day from this week.    </a:t>
            </a:r>
            <a:endParaRPr lang="en-US" b="1" dirty="0" smtClean="0"/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endParaRPr lang="en-US" sz="1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27" y="2543000"/>
            <a:ext cx="4699000" cy="3530600"/>
          </a:xfrm>
          <a:prstGeom prst="rect">
            <a:avLst/>
          </a:prstGeom>
        </p:spPr>
      </p:pic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</a:t>
            </a:r>
            <a:r>
              <a:rPr lang="en-US" b="1" dirty="0" smtClean="0"/>
              <a:t>mistletoe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00" y="513351"/>
            <a:ext cx="877085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– noun – </a:t>
            </a:r>
            <a:r>
              <a:rPr lang="en-US" sz="3200" dirty="0" smtClean="0"/>
              <a:t>an evergreen bush that grows as a parasite on trees such as apple and oak that has leaves in horseshoe-shaped pairs and produces white, poisonous berries in winter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03" y="2985279"/>
            <a:ext cx="4060897" cy="4060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59334"/>
            <a:ext cx="3059060" cy="229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 of the Day QUIZ</a:t>
            </a:r>
            <a:br>
              <a:rPr lang="en-US" dirty="0" smtClean="0"/>
            </a:br>
            <a:r>
              <a:rPr lang="en-US" dirty="0" smtClean="0"/>
              <a:t>3.8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When you finish the quiz, turn it in to THEHUB</a:t>
            </a:r>
          </a:p>
          <a:p>
            <a:r>
              <a:rPr lang="en-US" dirty="0" smtClean="0"/>
              <a:t>Take a separate piece of paper.  </a:t>
            </a:r>
          </a:p>
          <a:p>
            <a:pPr>
              <a:buNone/>
            </a:pPr>
            <a:r>
              <a:rPr lang="en-US" dirty="0" smtClean="0"/>
              <a:t>Write a 3.8 paragraph about the following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b="1" dirty="0" smtClean="0"/>
              <a:t>Describe one holiday tradition your family has.  Why is it so important/special to you?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We will share these next week, so do your best!</a:t>
            </a:r>
          </a:p>
          <a:p>
            <a:pPr marL="514350" indent="-514350">
              <a:buNone/>
            </a:pPr>
            <a:r>
              <a:rPr lang="en-US" dirty="0" smtClean="0"/>
              <a:t>Turn it into THEHUB when you finish and READ!  </a:t>
            </a:r>
            <a:r>
              <a:rPr lang="en-US" dirty="0" err="1" smtClean="0">
                <a:sym typeface="Wingdings"/>
              </a:rPr>
              <a:t>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   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a poem or funny letter addressed to mistletoe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Transformations in the Coordinate Plane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038630" y="670639"/>
            <a:ext cx="389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 notes on a separate piece of paper.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 Can...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Translate </a:t>
            </a:r>
            <a:r>
              <a:rPr lang="en-US" sz="4800" dirty="0"/>
              <a:t>figures in a coordinate plane</a:t>
            </a:r>
            <a:endParaRPr lang="en-US" sz="4800" b="0" dirty="0" smtClean="0"/>
          </a:p>
          <a:p>
            <a:r>
              <a:rPr lang="en-US" sz="4800" dirty="0" smtClean="0"/>
              <a:t>Reflect </a:t>
            </a:r>
            <a:r>
              <a:rPr lang="en-US" sz="4800" dirty="0"/>
              <a:t>figures in a coordinate plane</a:t>
            </a:r>
            <a:endParaRPr lang="en-US" sz="4800" b="0" dirty="0" smtClean="0"/>
          </a:p>
          <a:p>
            <a:r>
              <a:rPr lang="en-US" sz="4800" dirty="0" smtClean="0"/>
              <a:t>Rotate </a:t>
            </a:r>
            <a:r>
              <a:rPr lang="en-US" sz="4800" dirty="0"/>
              <a:t>figures in a coordinate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/>
              <a:t>Bellringer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What is a vertex of a figure?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Vertices</a:t>
            </a:r>
            <a:endParaRPr lang="en-US" sz="6000" dirty="0"/>
          </a:p>
        </p:txBody>
      </p:sp>
      <p:pic>
        <p:nvPicPr>
          <p:cNvPr id="4098" name="Picture 2" descr="C:\Users\Other\Downloads\2014-12-06 15.30.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658144"/>
            <a:ext cx="6400800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ther\Downloads\2014-12-06 15.29.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661098" cy="5549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6397</TotalTime>
  <Words>1001</Words>
  <Application>Microsoft Macintosh PowerPoint</Application>
  <PresentationFormat>On-screen Show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December Week 2: 12/8-12/12 Math READING</vt:lpstr>
      <vt:lpstr>Monday: 12/8</vt:lpstr>
      <vt:lpstr>Word of the Day: mistletoe    </vt:lpstr>
      <vt:lpstr>Write a poem or funny letter addressed to mistletoe</vt:lpstr>
      <vt:lpstr>Transformations in the Coordinate Plane</vt:lpstr>
      <vt:lpstr>I Can...</vt:lpstr>
      <vt:lpstr>Bellringer</vt:lpstr>
      <vt:lpstr>Vertices</vt:lpstr>
      <vt:lpstr>Slide 9</vt:lpstr>
      <vt:lpstr>Translating Figures</vt:lpstr>
      <vt:lpstr>Reflecting Figures</vt:lpstr>
      <vt:lpstr>Line of Reflection</vt:lpstr>
      <vt:lpstr>Rotating Figures</vt:lpstr>
      <vt:lpstr>Homework</vt:lpstr>
      <vt:lpstr>7th hour</vt:lpstr>
      <vt:lpstr>Tuesday: 12/9</vt:lpstr>
      <vt:lpstr>Copy down the  Word of the Day: Hanukkah  </vt:lpstr>
      <vt:lpstr>Grade your own!  </vt:lpstr>
      <vt:lpstr>Create a TEST QUESTION</vt:lpstr>
      <vt:lpstr>Study Guide</vt:lpstr>
      <vt:lpstr>Wednesday: 12/10</vt:lpstr>
      <vt:lpstr>Open-Note Test: DO NOT WRITE ON THE TEST!  </vt:lpstr>
      <vt:lpstr>Thursday: 12/11</vt:lpstr>
      <vt:lpstr>Word of the Day: Kwanzaa  </vt:lpstr>
      <vt:lpstr>Word of the Day: Messiah   </vt:lpstr>
      <vt:lpstr>Literacy Strands</vt:lpstr>
      <vt:lpstr>Slide 27</vt:lpstr>
      <vt:lpstr>Word of the Day  CHERADES!  Or HANGMAN!  </vt:lpstr>
      <vt:lpstr>Friday: 12/12</vt:lpstr>
      <vt:lpstr>Word of the Day QUIZ 3.8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Candice Lewis</dc:creator>
  <cp:lastModifiedBy>Candice Lewis</cp:lastModifiedBy>
  <cp:revision>29</cp:revision>
  <dcterms:created xsi:type="dcterms:W3CDTF">2014-12-08T21:01:32Z</dcterms:created>
  <dcterms:modified xsi:type="dcterms:W3CDTF">2014-12-12T21:17:54Z</dcterms:modified>
</cp:coreProperties>
</file>