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1" r:id="rId5"/>
    <p:sldId id="269" r:id="rId6"/>
    <p:sldId id="270" r:id="rId7"/>
    <p:sldId id="272" r:id="rId8"/>
    <p:sldId id="262" r:id="rId9"/>
    <p:sldId id="263" r:id="rId10"/>
    <p:sldId id="274" r:id="rId11"/>
    <p:sldId id="275" r:id="rId12"/>
    <p:sldId id="273" r:id="rId13"/>
    <p:sldId id="264" r:id="rId14"/>
    <p:sldId id="265" r:id="rId15"/>
    <p:sldId id="277" r:id="rId16"/>
    <p:sldId id="276" r:id="rId17"/>
    <p:sldId id="266" r:id="rId18"/>
    <p:sldId id="267" r:id="rId19"/>
    <p:sldId id="282" r:id="rId20"/>
    <p:sldId id="278" r:id="rId21"/>
    <p:sldId id="280" r:id="rId22"/>
    <p:sldId id="26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47E"/>
    <a:srgbClr val="FF2B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49" autoAdjust="0"/>
    <p:restoredTop sz="94662" autoAdjust="0"/>
  </p:normalViewPr>
  <p:slideViewPr>
    <p:cSldViewPr snapToGrid="0" snapToObjects="1">
      <p:cViewPr varScale="1">
        <p:scale>
          <a:sx n="87" d="100"/>
          <a:sy n="87" d="100"/>
        </p:scale>
        <p:origin x="-96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8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789B-3B7D-FF43-8670-50E1E087003A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nt7euRF5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ES7VADHEk" TargetMode="External"/><Relationship Id="rId4" Type="http://schemas.openxmlformats.org/officeDocument/2006/relationships/hyperlink" Target="https://www.youtube.com/watch?v=Gy9ttAwDonc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Km2M-nOiM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rmUipa1kc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December Week 1: 12/1-12/5</a:t>
            </a:r>
            <a:br>
              <a:rPr lang="en-US" dirty="0" smtClean="0"/>
            </a:br>
            <a:r>
              <a:rPr lang="en-US" dirty="0" smtClean="0"/>
              <a:t>Math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Monday: Definitions of terms on pages 295, 404-405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Guided Practice on pages 296, #1-10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Tuesday: pg. 406 #2-26 (Evens) , grading yesterday’s pg. 296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Wednesday: Grading Practice Questions, pg. 407 #49-54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Pg. 408-409, pg. 410 #1-5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Thursday: Grade Yesterday’s practice, pg. 410 #6-12, Go over Warm-ups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Friday: WOTD QUIZ, Coordinate Quiz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homework from yesterday as we go over it.  </a:t>
            </a:r>
          </a:p>
          <a:p>
            <a:r>
              <a:rPr lang="en-US" dirty="0" smtClean="0"/>
              <a:t>Circle any you got wrong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questions #2-26 on page 406</a:t>
            </a:r>
          </a:p>
          <a:p>
            <a:r>
              <a:rPr lang="en-US" dirty="0" smtClean="0"/>
              <a:t> (Complete ONLY the Even Numbers)</a:t>
            </a:r>
          </a:p>
          <a:p>
            <a:endParaRPr lang="en-US" dirty="0" smtClean="0"/>
          </a:p>
          <a:p>
            <a:r>
              <a:rPr lang="en-US" dirty="0" smtClean="0"/>
              <a:t>If you finish, read silently.  </a:t>
            </a:r>
          </a:p>
          <a:p>
            <a:r>
              <a:rPr lang="en-US" dirty="0" smtClean="0"/>
              <a:t>This is HOMEWORK if you don’t finish.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–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practice coordinate planes by answering questions.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12/3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r>
              <a:rPr lang="en-US" b="1" dirty="0" smtClean="0"/>
              <a:t>Have your homework out from yesterday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are the coordinate numbers on the origin?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Carol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2707"/>
            <a:ext cx="848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traditional religious folk song or hymn; a religious song sung most often at Christmas time.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4904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https://www.youtube.com/watch?v=Vnt7euRF5Pg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225" y="1159682"/>
            <a:ext cx="3149600" cy="257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73500"/>
            <a:ext cx="4572000" cy="298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58" y="1998004"/>
            <a:ext cx="4255842" cy="255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Practice Work</a:t>
            </a:r>
            <a:br>
              <a:rPr lang="en-US" dirty="0" smtClean="0"/>
            </a:br>
            <a:r>
              <a:rPr lang="en-US" dirty="0" smtClean="0"/>
              <a:t>(Homework if you don’t finish)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407 #49-54</a:t>
            </a:r>
          </a:p>
          <a:p>
            <a:r>
              <a:rPr lang="en-US" dirty="0" smtClean="0"/>
              <a:t>Pg. 408-409 (READ) </a:t>
            </a:r>
          </a:p>
          <a:p>
            <a:r>
              <a:rPr lang="en-US" dirty="0" smtClean="0"/>
              <a:t>Pg. 410 #1-5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–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read about how to plot a polygon on a coordinate plane.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12/4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r>
              <a:rPr lang="en-US" b="1" dirty="0" smtClean="0"/>
              <a:t>Work from yesterday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is the most complicated thing about coordinate planes so far this week?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Yuletide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8" y="869761"/>
            <a:ext cx="8438312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The Christmas Season; Christmas Time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195" y="1735054"/>
            <a:ext cx="39958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“Chestnuts roasting by an open fire,</a:t>
            </a:r>
          </a:p>
          <a:p>
            <a:r>
              <a:rPr lang="en-US" sz="2000" dirty="0" smtClean="0"/>
              <a:t>Jack Frost nipping on your nose,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Yuletide carols </a:t>
            </a:r>
            <a:r>
              <a:rPr lang="en-US" sz="2000" dirty="0" smtClean="0"/>
              <a:t>being sung by a choir, </a:t>
            </a:r>
          </a:p>
          <a:p>
            <a:r>
              <a:rPr lang="en-US" sz="2000" dirty="0" smtClean="0"/>
              <a:t>and folks dressed up like Eskimos”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 “The Christmas Song,” written by Mel </a:t>
            </a:r>
            <a:r>
              <a:rPr lang="en-US" sz="2000" dirty="0" err="1" smtClean="0"/>
              <a:t>Tormé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66910"/>
            <a:ext cx="509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https://www.youtube.com/watch?v=1Km2M-nOiM8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718" y="5216503"/>
            <a:ext cx="311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 King Cole and Frank Sinatra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564408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Pentatonix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https://www.youtube.com/watch?v=XWES7VADHEk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36242"/>
            <a:ext cx="494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Christina Aguilera</a:t>
            </a:r>
          </a:p>
          <a:p>
            <a:r>
              <a:rPr lang="en-US" dirty="0" smtClean="0">
                <a:hlinkClick r:id="rId4"/>
              </a:rPr>
              <a:t>https://www.youtube.com/watch?v=Gy9ttAwDonc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391124"/>
            <a:ext cx="4808006" cy="317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Wonderful Life!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lbwjS9iJ2Sw</a:t>
            </a: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12/1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600200"/>
            <a:ext cx="8710872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HAVE YOUR RED MATH TEXTBOOK WITH YOU.  </a:t>
            </a:r>
          </a:p>
          <a:p>
            <a:pPr algn="ctr">
              <a:buNone/>
            </a:pPr>
            <a:r>
              <a:rPr lang="en-US" b="1" dirty="0" smtClean="0"/>
              <a:t>(If you do not own a red math textbook, please ask for a copied packet.)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Agenda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Warm-ups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You need notebook paper today as well. 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 Describe which direction Horizontal and Vertical lines go in. 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Practice Work</a:t>
            </a:r>
            <a:br>
              <a:rPr lang="en-US" dirty="0" smtClean="0"/>
            </a:br>
            <a:r>
              <a:rPr lang="en-US" dirty="0" smtClean="0"/>
              <a:t>(Homework if you don’t finish)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410 #6-</a:t>
            </a:r>
            <a:r>
              <a:rPr lang="en-US" dirty="0" smtClean="0"/>
              <a:t>12</a:t>
            </a:r>
          </a:p>
          <a:p>
            <a:endParaRPr lang="en-US" dirty="0" smtClean="0"/>
          </a:p>
          <a:p>
            <a:r>
              <a:rPr lang="en-US" dirty="0" smtClean="0"/>
              <a:t>When you finish, be sure your Warm-Ups are ready to turn in tomorrow</a:t>
            </a:r>
          </a:p>
          <a:p>
            <a:r>
              <a:rPr lang="en-US" dirty="0" smtClean="0"/>
              <a:t>Read silently or study words of the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–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practice plotting coordinates.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12/5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dirty="0" smtClean="0"/>
              <a:t>Turn in your Warm-Ups to your class drawer</a:t>
            </a:r>
          </a:p>
          <a:p>
            <a:pPr>
              <a:buFontTx/>
              <a:buChar char="-"/>
            </a:pPr>
            <a:r>
              <a:rPr lang="en-US" b="1" dirty="0" smtClean="0"/>
              <a:t>Clear your Desk Except a pencil</a:t>
            </a:r>
          </a:p>
          <a:p>
            <a:pPr>
              <a:buFontTx/>
              <a:buChar char="-"/>
            </a:pPr>
            <a:r>
              <a:rPr lang="en-US" b="1" dirty="0" smtClean="0"/>
              <a:t>Put your head down and take a nap.  </a:t>
            </a:r>
          </a:p>
          <a:p>
            <a:pPr>
              <a:buNone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 CORRECTIONS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1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you finish your quiz, turn it in to THEHUB</a:t>
            </a:r>
          </a:p>
          <a:p>
            <a:r>
              <a:rPr lang="en-US" dirty="0" smtClean="0"/>
              <a:t>Make corrections for EVERY problem you missed on your test on a separate piece of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question number.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 or describe your original answer.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correct answer. (show your work)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a reason why that is the correct answer.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When you finish, read silently. 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make corrections on my test to learn from my mistakes.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</a:t>
            </a:r>
            <a:r>
              <a:rPr lang="en-US" b="1" u="sng" dirty="0" smtClean="0">
                <a:ea typeface="ＭＳ Ｐゴシック" charset="-128"/>
                <a:cs typeface="ＭＳ Ｐゴシック" charset="-128"/>
              </a:rPr>
              <a:t>Poinsettia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1068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A bush native to Mexico and Central America that often has bright red bracts resembling petals; a red flowering plant associated with the Christmas season.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56" y="1730728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231"/>
            <a:ext cx="4665769" cy="4665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833" y="4292600"/>
            <a:ext cx="31750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MATH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pages 295, and 404-405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RED MATH TEXTBOOK – pgs. 295,404-405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and give an example/picture for each word below on your notebook paper: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192"/>
            <a:ext cx="8229600" cy="4525963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Coordinate Grid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Ordered Pair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Coordinate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axes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X-axis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Y-axis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Quadrants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Coordinates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X- Coordinate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Y-Coordinate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939" y="5536101"/>
            <a:ext cx="828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you finish, work on questions #1-10 on page 296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PRACTICE on your paper</a:t>
            </a:r>
            <a:br>
              <a:rPr lang="en-US" b="1" dirty="0" smtClean="0"/>
            </a:br>
            <a:r>
              <a:rPr lang="en-US" b="1" dirty="0" smtClean="0"/>
              <a:t>questions #1-10 on page 296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all of the questions on your notebook paper</a:t>
            </a:r>
          </a:p>
          <a:p>
            <a:r>
              <a:rPr lang="en-US" dirty="0" smtClean="0"/>
              <a:t>This is homework if you don’t finish.  </a:t>
            </a:r>
          </a:p>
          <a:p>
            <a:r>
              <a:rPr lang="en-US" dirty="0" smtClean="0"/>
              <a:t>When you finish, work on warm-ups or read silently.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–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understand terms about coordinate planes by finding definitions.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12/2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Draw a coordinate grid and graph a point for the ordered pair (2,1) on it.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Advent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869761"/>
            <a:ext cx="76324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The four weeks leading up to Christmas; a time of spiritual preparation for the coming of the Savior; in Christian theology, advent literally means the coming of Jesus Christ.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72" y="2771515"/>
            <a:ext cx="4864100" cy="3266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771515"/>
            <a:ext cx="3199190" cy="389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954</Words>
  <Application>Microsoft Macintosh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December Week 1: 12/1-12/5 Math READING</vt:lpstr>
      <vt:lpstr>Monday: 12/1</vt:lpstr>
      <vt:lpstr>Word of the Day: Poinsettia   </vt:lpstr>
      <vt:lpstr>RED MATH TEXTBOOK</vt:lpstr>
      <vt:lpstr>RED MATH TEXTBOOK – pgs. 295,404-405 Define and give an example/picture for each word below on your notebook paper: </vt:lpstr>
      <vt:lpstr>PRACTICE on your paper questions #1-10 on page 296 </vt:lpstr>
      <vt:lpstr>Monday – Learning Target</vt:lpstr>
      <vt:lpstr>Tuesday: 12/2</vt:lpstr>
      <vt:lpstr>Word of the Day: Advent   </vt:lpstr>
      <vt:lpstr>Grade Your Own</vt:lpstr>
      <vt:lpstr>Class Work Time</vt:lpstr>
      <vt:lpstr>Tuesday – Learning Target</vt:lpstr>
      <vt:lpstr>Wednesday: 12/3</vt:lpstr>
      <vt:lpstr>Word of the Day: Carol   </vt:lpstr>
      <vt:lpstr>Class Practice Work (Homework if you don’t finish) </vt:lpstr>
      <vt:lpstr>Wednesday – Learning Target</vt:lpstr>
      <vt:lpstr>Thursday: 12/4</vt:lpstr>
      <vt:lpstr>Word of the Day: Yuletide   </vt:lpstr>
      <vt:lpstr>It’s a Wonderful Life!  </vt:lpstr>
      <vt:lpstr>Class Practice Work (Homework if you don’t finish) </vt:lpstr>
      <vt:lpstr>Thursday – Learning Target</vt:lpstr>
      <vt:lpstr>Friday: 12/5</vt:lpstr>
      <vt:lpstr>TEST CORRECTIONS</vt:lpstr>
      <vt:lpstr>Friday – Learning Target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 Lewis</dc:creator>
  <cp:lastModifiedBy>Candice Lewis</cp:lastModifiedBy>
  <cp:revision>28</cp:revision>
  <dcterms:created xsi:type="dcterms:W3CDTF">2014-12-03T12:12:09Z</dcterms:created>
  <dcterms:modified xsi:type="dcterms:W3CDTF">2014-12-04T12:28:08Z</dcterms:modified>
</cp:coreProperties>
</file>