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0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2A54-FF19-0C43-9073-6B2396FEE66B}" type="datetimeFigureOut">
              <a:rPr lang="en-US" smtClean="0"/>
              <a:t>8/16/12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0517-F375-554F-B5D3-FCC7D5DA5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2A54-FF19-0C43-9073-6B2396FEE66B}" type="datetimeFigureOut">
              <a:rPr lang="en-US" smtClean="0"/>
              <a:t>8/16/12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0517-F375-554F-B5D3-FCC7D5DA5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2A54-FF19-0C43-9073-6B2396FEE66B}" type="datetimeFigureOut">
              <a:rPr lang="en-US" smtClean="0"/>
              <a:t>8/16/12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0517-F375-554F-B5D3-FCC7D5DA5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2A54-FF19-0C43-9073-6B2396FEE66B}" type="datetimeFigureOut">
              <a:rPr lang="en-US" smtClean="0"/>
              <a:t>8/16/12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0517-F375-554F-B5D3-FCC7D5DA5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2A54-FF19-0C43-9073-6B2396FEE66B}" type="datetimeFigureOut">
              <a:rPr lang="en-US" smtClean="0"/>
              <a:t>8/16/12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0517-F375-554F-B5D3-FCC7D5DA5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2A54-FF19-0C43-9073-6B2396FEE66B}" type="datetimeFigureOut">
              <a:rPr lang="en-US" smtClean="0"/>
              <a:t>8/16/12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0517-F375-554F-B5D3-FCC7D5DA5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2A54-FF19-0C43-9073-6B2396FEE66B}" type="datetimeFigureOut">
              <a:rPr lang="en-US" smtClean="0"/>
              <a:t>8/16/12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0517-F375-554F-B5D3-FCC7D5DA5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2A54-FF19-0C43-9073-6B2396FEE66B}" type="datetimeFigureOut">
              <a:rPr lang="en-US" smtClean="0"/>
              <a:t>8/16/12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0517-F375-554F-B5D3-FCC7D5DA5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2A54-FF19-0C43-9073-6B2396FEE66B}" type="datetimeFigureOut">
              <a:rPr lang="en-US" smtClean="0"/>
              <a:t>8/16/12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0517-F375-554F-B5D3-FCC7D5DA5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2A54-FF19-0C43-9073-6B2396FEE66B}" type="datetimeFigureOut">
              <a:rPr lang="en-US" smtClean="0"/>
              <a:t>8/16/12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0517-F375-554F-B5D3-FCC7D5DA5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12A54-FF19-0C43-9073-6B2396FEE66B}" type="datetimeFigureOut">
              <a:rPr lang="en-US" smtClean="0"/>
              <a:t>8/16/12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A0517-F375-554F-B5D3-FCC7D5DA53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12A54-FF19-0C43-9073-6B2396FEE66B}" type="datetimeFigureOut">
              <a:rPr lang="en-US" smtClean="0"/>
              <a:t>8/16/12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A0517-F375-554F-B5D3-FCC7D5DA532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3765"/>
            <a:ext cx="7772400" cy="1470025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556" dirty="0">
                <a:solidFill>
                  <a:srgbClr val="0000FF"/>
                </a:solidFill>
              </a:rPr>
              <a:t>Language Arts</a:t>
            </a:r>
            <a:r>
              <a:rPr lang="en-US" sz="3556" dirty="0" smtClean="0">
                <a:solidFill>
                  <a:srgbClr val="0000FF"/>
                </a:solidFill>
              </a:rPr>
              <a:t> </a:t>
            </a:r>
            <a:br>
              <a:rPr lang="en-US" sz="3556" dirty="0" smtClean="0">
                <a:solidFill>
                  <a:srgbClr val="0000FF"/>
                </a:solidFill>
              </a:rPr>
            </a:br>
            <a:r>
              <a:rPr lang="en-US" sz="3556" dirty="0" smtClean="0">
                <a:solidFill>
                  <a:srgbClr val="0000FF"/>
                </a:solidFill>
              </a:rPr>
              <a:t>Bell </a:t>
            </a:r>
            <a:r>
              <a:rPr lang="en-US" sz="3556" dirty="0">
                <a:solidFill>
                  <a:srgbClr val="0000FF"/>
                </a:solidFill>
              </a:rPr>
              <a:t>Work 8/17</a:t>
            </a:r>
            <a:r>
              <a:rPr lang="en-US" dirty="0">
                <a:solidFill>
                  <a:srgbClr val="0000FF"/>
                </a:solidFill>
              </a:rPr>
              <a:t/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u="sng" dirty="0">
                <a:solidFill>
                  <a:srgbClr val="000000"/>
                </a:solidFill>
              </a:rPr>
              <a:t>Emerson </a:t>
            </a:r>
            <a:r>
              <a:rPr lang="en-US" u="sng" dirty="0" smtClean="0">
                <a:solidFill>
                  <a:srgbClr val="000000"/>
                </a:solidFill>
              </a:rPr>
              <a:t>Quote Worksheet:</a:t>
            </a:r>
            <a:endParaRPr lang="en-US" u="sng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2305" y="2241176"/>
            <a:ext cx="6696635" cy="4189506"/>
          </a:xfrm>
        </p:spPr>
        <p:txBody>
          <a:bodyPr>
            <a:normAutofit/>
          </a:bodyPr>
          <a:lstStyle/>
          <a:p>
            <a:pPr algn="l">
              <a:buFont typeface="Arial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 Answer in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a </a:t>
            </a:r>
            <a:r>
              <a:rPr lang="en-US" sz="3600" i="1" dirty="0" smtClean="0">
                <a:solidFill>
                  <a:schemeClr val="tx1"/>
                </a:solidFill>
              </a:rPr>
              <a:t>complete </a:t>
            </a:r>
            <a:r>
              <a:rPr lang="en-US" sz="3600" dirty="0" smtClean="0">
                <a:solidFill>
                  <a:schemeClr val="tx1"/>
                </a:solidFill>
              </a:rPr>
              <a:t>paragraph.</a:t>
            </a:r>
          </a:p>
          <a:p>
            <a:pPr algn="l">
              <a:buFont typeface="Arial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  You will have to </a:t>
            </a:r>
            <a:r>
              <a:rPr lang="en-US" sz="3600" b="1" dirty="0" smtClean="0">
                <a:solidFill>
                  <a:schemeClr val="tx1"/>
                </a:solidFill>
              </a:rPr>
              <a:t>re-write </a:t>
            </a:r>
            <a:r>
              <a:rPr lang="en-US" sz="3600" dirty="0" smtClean="0">
                <a:solidFill>
                  <a:schemeClr val="tx1"/>
                </a:solidFill>
              </a:rPr>
              <a:t>your paper if your handwriting is not neat enough to read.  </a:t>
            </a: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40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Language Arts  Bell Work 8/17 Emerson Quote Worksheet:</vt:lpstr>
    </vt:vector>
  </TitlesOfParts>
  <Company>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Arts  Bell Work 8/17 Emerson Quote Worksheet:</dc:title>
  <dc:creator>Candice Lewis</dc:creator>
  <cp:lastModifiedBy>Candice Lewis</cp:lastModifiedBy>
  <cp:revision>1</cp:revision>
  <dcterms:created xsi:type="dcterms:W3CDTF">2012-08-17T03:46:52Z</dcterms:created>
  <dcterms:modified xsi:type="dcterms:W3CDTF">2012-08-17T04:06:38Z</dcterms:modified>
</cp:coreProperties>
</file>