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84" r:id="rId6"/>
    <p:sldId id="285" r:id="rId7"/>
    <p:sldId id="261" r:id="rId8"/>
    <p:sldId id="262" r:id="rId9"/>
    <p:sldId id="263" r:id="rId10"/>
    <p:sldId id="264" r:id="rId11"/>
    <p:sldId id="265" r:id="rId12"/>
    <p:sldId id="286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7" r:id="rId29"/>
    <p:sldId id="282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FD3E-CA50-6844-B8BC-909728D1B2D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z3w3Ftrb6yw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fyvspnko0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nLgob7RI84" TargetMode="External"/><Relationship Id="rId3" Type="http://schemas.openxmlformats.org/officeDocument/2006/relationships/hyperlink" Target="https://www.youtube.com/watch?v=XoFib7jWOLE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vRBNuOr6O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April Week 4</a:t>
            </a:r>
            <a:br>
              <a:rPr lang="en-US" dirty="0" smtClean="0"/>
            </a:br>
            <a:r>
              <a:rPr lang="en-US" dirty="0" smtClean="0"/>
              <a:t>4/27-5/1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49555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Mon: “The Wright Brothers”</a:t>
            </a:r>
          </a:p>
          <a:p>
            <a:pPr algn="l"/>
            <a:r>
              <a:rPr lang="en-US" dirty="0" smtClean="0"/>
              <a:t>Tues: “Soaring High” </a:t>
            </a:r>
          </a:p>
          <a:p>
            <a:pPr algn="l"/>
            <a:r>
              <a:rPr lang="en-US" dirty="0" smtClean="0"/>
              <a:t>Wed: Compare/ Contrast Paragraph </a:t>
            </a:r>
            <a:r>
              <a:rPr lang="en-US" dirty="0" err="1" smtClean="0"/>
              <a:t>Prewrite</a:t>
            </a:r>
            <a:endParaRPr lang="en-US" dirty="0" smtClean="0"/>
          </a:p>
          <a:p>
            <a:pPr algn="l"/>
            <a:r>
              <a:rPr lang="en-US" dirty="0" smtClean="0"/>
              <a:t>Thurs: Work time and Compare/Contrast Paragraph Writing time</a:t>
            </a:r>
          </a:p>
          <a:p>
            <a:pPr algn="l"/>
            <a:r>
              <a:rPr lang="en-US" dirty="0" smtClean="0"/>
              <a:t>		(MAP TESTING Schedule) </a:t>
            </a:r>
          </a:p>
          <a:p>
            <a:pPr algn="l"/>
            <a:r>
              <a:rPr lang="en-US" dirty="0" smtClean="0"/>
              <a:t>Fri: WOTD QUIZ, peer edit of last week’s paragraph, improving based on edits.</a:t>
            </a:r>
          </a:p>
          <a:p>
            <a:pPr algn="l"/>
            <a:r>
              <a:rPr lang="en-US" dirty="0" smtClean="0"/>
              <a:t>Weekly Work Packet DUE TODAY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#23 – Benjamin Harrison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#24 – Grover Cleveland...</a:t>
            </a:r>
          </a:p>
          <a:p>
            <a:pPr>
              <a:buNone/>
            </a:pPr>
            <a:r>
              <a:rPr lang="en-US" dirty="0" smtClean="0"/>
              <a:t>AGAIN!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50" y="1600200"/>
            <a:ext cx="4349750" cy="434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Soaring High</a:t>
            </a:r>
            <a:br>
              <a:rPr lang="en-US" dirty="0" smtClean="0"/>
            </a:br>
            <a:r>
              <a:rPr lang="en-US" sz="1556" dirty="0" smtClean="0">
                <a:hlinkClick r:id="rId2"/>
              </a:rPr>
              <a:t>https://www.youtube.com/watch?v=z3w3Ftrb6yw</a:t>
            </a:r>
            <a:r>
              <a:rPr lang="en-US" sz="1556" dirty="0" smtClean="0"/>
              <a:t> </a:t>
            </a:r>
            <a:endParaRPr lang="en-US" sz="1556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other side of your 5 W’s and H paper from yesterday to complete the same boxes for “Soaring High”</a:t>
            </a:r>
          </a:p>
          <a:p>
            <a:r>
              <a:rPr lang="en-US" dirty="0" smtClean="0"/>
              <a:t>Then answer the questions about the article silently.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summarize an article using the 5W’s and H.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794"/>
            <a:ext cx="8229600" cy="44403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 smtClean="0">
                <a:ea typeface="ＭＳ Ｐゴシック" charset="-128"/>
                <a:cs typeface="ＭＳ Ｐゴシック" charset="-128"/>
              </a:rPr>
              <a:t>primary sources</a:t>
            </a:r>
            <a:r>
              <a:rPr lang="en-US" sz="3600" dirty="0" smtClean="0">
                <a:ea typeface="ＭＳ Ｐゴシック" charset="-128"/>
                <a:cs typeface="ＭＳ Ｐゴシック" charset="-128"/>
              </a:rPr>
              <a:t> – noun – sources that come directly from the pen or mouth of a person, without any interpretation by others.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Diaries, journals, speeches, and maps are good 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primary source documents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used by historians to find out “what really happened”.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42794"/>
            <a:ext cx="8229600" cy="1143000"/>
          </a:xfrm>
          <a:prstGeom prst="rect">
            <a:avLst/>
          </a:prstGeom>
          <a:solidFill>
            <a:srgbClr val="FFA4E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Wednesday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#25 – William McKinley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#26 – Theodore Roosevelt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500" y="2730500"/>
            <a:ext cx="4127500" cy="412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Compare/Contrast</a:t>
            </a:r>
            <a:br>
              <a:rPr lang="en-US" dirty="0" smtClean="0"/>
            </a:br>
            <a:r>
              <a:rPr lang="en-US" sz="1556" dirty="0" smtClean="0">
                <a:hlinkClick r:id="rId2"/>
              </a:rPr>
              <a:t>https://www.youtube.com/watch?v=Wfyvspnko04</a:t>
            </a:r>
            <a:r>
              <a:rPr lang="en-US" sz="1556" dirty="0" smtClean="0"/>
              <a:t> </a:t>
            </a:r>
            <a:endParaRPr lang="en-US" sz="1556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your Reading Packet and Questions</a:t>
            </a:r>
          </a:p>
          <a:p>
            <a:r>
              <a:rPr lang="en-US" dirty="0" smtClean="0"/>
              <a:t>Work </a:t>
            </a:r>
            <a:r>
              <a:rPr lang="en-US" dirty="0" smtClean="0"/>
              <a:t>with your partner to </a:t>
            </a:r>
            <a:r>
              <a:rPr lang="en-US" dirty="0" err="1" smtClean="0"/>
              <a:t>prewrite</a:t>
            </a:r>
            <a:r>
              <a:rPr lang="en-US" dirty="0" smtClean="0"/>
              <a:t> for the Compare Contrast Paragraph.  </a:t>
            </a:r>
          </a:p>
          <a:p>
            <a:r>
              <a:rPr lang="en-US" dirty="0" smtClean="0"/>
              <a:t>Each of you must have your own Pre-write APE organizer completed by tomorrow.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794"/>
            <a:ext cx="8229600" cy="4440369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ea typeface="ＭＳ Ｐゴシック" charset="-128"/>
                <a:cs typeface="ＭＳ Ｐゴシック" charset="-128"/>
              </a:rPr>
              <a:t>malignant</a:t>
            </a:r>
            <a:r>
              <a:rPr lang="en-US" sz="3600" dirty="0" smtClean="0">
                <a:ea typeface="ＭＳ Ｐゴシック" charset="-128"/>
                <a:cs typeface="ＭＳ Ｐゴシック" charset="-128"/>
              </a:rPr>
              <a:t> – adjective – harmful; full of hate and showing a desire to harm others.</a:t>
            </a:r>
          </a:p>
          <a:p>
            <a:pPr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“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Run for the Cure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”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 is an effort by RSMS students, faculty and others to raise money in order to help find a cure for </a:t>
            </a:r>
            <a:r>
              <a:rPr lang="en-US" altLang="ja-JP" b="1" u="sng" dirty="0" smtClean="0">
                <a:ea typeface="ＭＳ Ｐゴシック" charset="-128"/>
                <a:cs typeface="ＭＳ Ｐゴシック" charset="-128"/>
              </a:rPr>
              <a:t>malignant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 forms of cancer.</a:t>
            </a:r>
          </a:p>
          <a:p>
            <a:pPr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42794"/>
            <a:ext cx="8229600" cy="1143000"/>
          </a:xfrm>
          <a:prstGeom prst="rect">
            <a:avLst/>
          </a:prstGeom>
          <a:solidFill>
            <a:srgbClr val="88E7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compare and contrast two articles on the same topic.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794"/>
            <a:ext cx="8229600" cy="5172206"/>
          </a:xfrm>
        </p:spPr>
        <p:txBody>
          <a:bodyPr/>
          <a:lstStyle/>
          <a:p>
            <a:r>
              <a:rPr lang="en-US" sz="3600" b="1" dirty="0" smtClean="0">
                <a:ea typeface="ＭＳ Ｐゴシック" charset="-128"/>
                <a:cs typeface="ＭＳ Ｐゴシック" charset="-128"/>
              </a:rPr>
              <a:t>synonym</a:t>
            </a:r>
            <a:r>
              <a:rPr lang="en-US" sz="3600" dirty="0" smtClean="0">
                <a:ea typeface="ＭＳ Ｐゴシック" charset="-128"/>
                <a:cs typeface="ＭＳ Ｐゴシック" charset="-128"/>
              </a:rPr>
              <a:t> – noun – a word that has a similar meaning and usage as another word</a:t>
            </a:r>
          </a:p>
          <a:p>
            <a:pPr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In the thesaurus, I discovered that two 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synonyms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for the word 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empathy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are 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understanding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and 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compassion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42794"/>
            <a:ext cx="8229600" cy="1143000"/>
          </a:xfrm>
          <a:prstGeom prst="rect">
            <a:avLst/>
          </a:prstGeom>
          <a:solidFill>
            <a:srgbClr val="F6FF4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Thursday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#27 – William Howard Taft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#28 – Woodrow Wilson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50" y="2508250"/>
            <a:ext cx="4349750" cy="434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Time</a:t>
            </a:r>
            <a:br>
              <a:rPr lang="en-US" dirty="0" smtClean="0"/>
            </a:br>
            <a:r>
              <a:rPr lang="en-US" sz="1333" dirty="0" smtClean="0">
                <a:hlinkClick r:id="rId2"/>
              </a:rPr>
              <a:t>https://www.youtube.com/watch?v=GnLgob7RI84</a:t>
            </a:r>
            <a:r>
              <a:rPr lang="en-US" sz="1333" dirty="0" smtClean="0"/>
              <a:t> </a:t>
            </a:r>
            <a:endParaRPr lang="en-US" sz="1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Finish any work in your packet for the week.  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a 3.8 paragraph comparing and contrasting the two passages from this week.  (Be sure your pre-write is finished before you begin your paragraph.)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you finish everything, study your words of the day or read silently. </a:t>
            </a:r>
          </a:p>
          <a:p>
            <a:pPr marL="514350" indent="-514350">
              <a:buNone/>
            </a:pPr>
            <a:r>
              <a:rPr lang="en-US" dirty="0" smtClean="0">
                <a:hlinkClick r:id="rId3"/>
              </a:rPr>
              <a:t>https://www.youtube.com/watch?v=XoFib7jWOLE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summarize an article by writing a 3.8.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A4E2"/>
          </a:solidFill>
        </p:spPr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your desk except for: </a:t>
            </a:r>
          </a:p>
          <a:p>
            <a:pPr lvl="1"/>
            <a:r>
              <a:rPr lang="en-US" dirty="0" smtClean="0"/>
              <a:t>Words of the Day Packet</a:t>
            </a:r>
          </a:p>
          <a:p>
            <a:pPr lvl="1"/>
            <a:r>
              <a:rPr lang="en-US" dirty="0" smtClean="0"/>
              <a:t>Pencil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finish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edit my peer’s 3.8 and improve my own.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#21 – Chester A. Arthur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#22 – Grover Cleveland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500" y="1417638"/>
            <a:ext cx="4349750" cy="434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Wright Brothers</a:t>
            </a:r>
            <a:br>
              <a:rPr lang="en-US" dirty="0" smtClean="0"/>
            </a:br>
            <a:r>
              <a:rPr lang="en-US" sz="1333" dirty="0" smtClean="0">
                <a:hlinkClick r:id="rId2"/>
              </a:rPr>
              <a:t>https://www.youtube.com/watch?v=vvRBNuOr6OI</a:t>
            </a:r>
            <a:r>
              <a:rPr lang="en-US" sz="1333" dirty="0" smtClean="0"/>
              <a:t> </a:t>
            </a:r>
            <a:endParaRPr lang="en-US" sz="1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en-US" dirty="0" smtClean="0"/>
              <a:t>Fold your paper into 6 rectangles.  </a:t>
            </a:r>
          </a:p>
          <a:p>
            <a:r>
              <a:rPr lang="en-US" dirty="0" smtClean="0"/>
              <a:t>LABEL the rectangles... Fill them in as you read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Wright Brothers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questions about the article silently.  </a:t>
            </a:r>
          </a:p>
          <a:p>
            <a:r>
              <a:rPr lang="en-US" dirty="0" smtClean="0"/>
              <a:t>When you finish, work on your literacy strands or read silently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summarize key points made in an article by answering the 5W’s and H.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411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ea typeface="ＭＳ Ｐゴシック" charset="-128"/>
                <a:cs typeface="ＭＳ Ｐゴシック" charset="-128"/>
              </a:rPr>
              <a:t>benign</a:t>
            </a:r>
            <a:r>
              <a:rPr lang="en-US" sz="3600" dirty="0" smtClean="0">
                <a:ea typeface="ＭＳ Ｐゴシック" charset="-128"/>
                <a:cs typeface="ＭＳ Ｐゴシック" charset="-128"/>
              </a:rPr>
              <a:t> – adjective – harmless in its effects or influence; not a threat to life or health.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It is always good news when a doctor calls to report that a tumor is 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benign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71500"/>
            <a:ext cx="8229600" cy="1143000"/>
          </a:xfrm>
          <a:prstGeom prst="rect">
            <a:avLst/>
          </a:prstGeom>
          <a:solidFill>
            <a:srgbClr val="F6FF4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Tuesday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6294</TotalTime>
  <Words>1004</Words>
  <Application>Microsoft Macintosh PowerPoint</Application>
  <PresentationFormat>On-screen Show (4:3)</PresentationFormat>
  <Paragraphs>123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April Week 4 4/27-5/1</vt:lpstr>
      <vt:lpstr>Word of the Day! </vt:lpstr>
      <vt:lpstr>Literacy Strands</vt:lpstr>
      <vt:lpstr>PRESIDENT of the DAY!</vt:lpstr>
      <vt:lpstr>The Wright Brothers https://www.youtube.com/watch?v=vvRBNuOr6OI </vt:lpstr>
      <vt:lpstr>The Wright Brothers</vt:lpstr>
      <vt:lpstr>Slide 7</vt:lpstr>
      <vt:lpstr>Learning Target</vt:lpstr>
      <vt:lpstr>Word of the Day! </vt:lpstr>
      <vt:lpstr>Literacy Strands</vt:lpstr>
      <vt:lpstr>PRESIDENT of the DAY!</vt:lpstr>
      <vt:lpstr>Soaring High https://www.youtube.com/watch?v=z3w3Ftrb6yw </vt:lpstr>
      <vt:lpstr>Slide 13</vt:lpstr>
      <vt:lpstr>Learning Target</vt:lpstr>
      <vt:lpstr>Word of the Day! </vt:lpstr>
      <vt:lpstr>Literacy Strands</vt:lpstr>
      <vt:lpstr>PRESIDENT of the DAY!</vt:lpstr>
      <vt:lpstr>Slide 18</vt:lpstr>
      <vt:lpstr>Compare/Contrast https://www.youtube.com/watch?v=Wfyvspnko04 </vt:lpstr>
      <vt:lpstr>Learning Target</vt:lpstr>
      <vt:lpstr>Word of the Day! </vt:lpstr>
      <vt:lpstr>Literacy Strands</vt:lpstr>
      <vt:lpstr>PRESIDENT of the DAY!</vt:lpstr>
      <vt:lpstr>Slide 24</vt:lpstr>
      <vt:lpstr>Work Time https://www.youtube.com/watch?v=GnLgob7RI84 </vt:lpstr>
      <vt:lpstr>Learning Target</vt:lpstr>
      <vt:lpstr>Friday</vt:lpstr>
      <vt:lpstr>Slide 28</vt:lpstr>
      <vt:lpstr>Learning Target</vt:lpstr>
      <vt:lpstr>Slide 30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Week 1 4/6-4/10</dc:title>
  <dc:creator>Candice Lewis</dc:creator>
  <cp:lastModifiedBy>Candice Lewis</cp:lastModifiedBy>
  <cp:revision>12</cp:revision>
  <dcterms:created xsi:type="dcterms:W3CDTF">2015-04-27T12:47:07Z</dcterms:created>
  <dcterms:modified xsi:type="dcterms:W3CDTF">2015-05-01T19:51:40Z</dcterms:modified>
</cp:coreProperties>
</file>