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80" r:id="rId3"/>
    <p:sldId id="281" r:id="rId4"/>
    <p:sldId id="282" r:id="rId5"/>
    <p:sldId id="306" r:id="rId6"/>
    <p:sldId id="283" r:id="rId7"/>
    <p:sldId id="284" r:id="rId8"/>
    <p:sldId id="285" r:id="rId9"/>
    <p:sldId id="286" r:id="rId10"/>
    <p:sldId id="287" r:id="rId11"/>
    <p:sldId id="288" r:id="rId12"/>
    <p:sldId id="30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FD3E-CA50-6844-B8BC-909728D1B2D0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n.com/studentnews" TargetMode="Externa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s://www.youtube.com/watch?v=rf7aBCrfOQ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n.com/studentnews" TargetMode="Externa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s.utexas.edu/2014/03/25/history-haiku-twitter-hw-brands" TargetMode="Externa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n.com/studentnews" TargetMode="Externa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n.com/studentnews" TargetMode="Externa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n.com/studentnews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April Week 3</a:t>
            </a:r>
            <a:br>
              <a:rPr lang="en-US" dirty="0" smtClean="0"/>
            </a:br>
            <a:r>
              <a:rPr lang="en-US" dirty="0" smtClean="0"/>
              <a:t>4/20-4/24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77724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Mon</a:t>
            </a:r>
            <a:r>
              <a:rPr lang="en-US" dirty="0" smtClean="0"/>
              <a:t>: Read the play “Forever Free”</a:t>
            </a:r>
          </a:p>
          <a:p>
            <a:pPr algn="l"/>
            <a:r>
              <a:rPr lang="en-US" dirty="0" smtClean="0"/>
              <a:t>Tues</a:t>
            </a:r>
            <a:r>
              <a:rPr lang="en-US" dirty="0" smtClean="0"/>
              <a:t>: “Abe Lincoln Master Politician”, Review Last Week’s QUIZ</a:t>
            </a:r>
          </a:p>
          <a:p>
            <a:pPr algn="l"/>
            <a:r>
              <a:rPr lang="en-US" dirty="0" smtClean="0"/>
              <a:t>Wed</a:t>
            </a:r>
            <a:r>
              <a:rPr lang="en-US" dirty="0" smtClean="0"/>
              <a:t>: Civil War Poetry</a:t>
            </a:r>
          </a:p>
          <a:p>
            <a:pPr algn="l"/>
            <a:r>
              <a:rPr lang="en-US" dirty="0" smtClean="0"/>
              <a:t>Thurs</a:t>
            </a:r>
            <a:r>
              <a:rPr lang="en-US" dirty="0" smtClean="0"/>
              <a:t>: Poem in your Pocket Day!  </a:t>
            </a:r>
          </a:p>
          <a:p>
            <a:pPr algn="l"/>
            <a:r>
              <a:rPr lang="en-US" dirty="0" smtClean="0"/>
              <a:t>Fri: WOTD QUIZ and 3.8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of the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#15 – James Buchanan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#16 – Abraham Lincoln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0" y="1417638"/>
            <a:ext cx="4349750" cy="43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5625"/>
            <a:ext cx="5175250" cy="5570538"/>
          </a:xfrm>
        </p:spPr>
        <p:txBody>
          <a:bodyPr>
            <a:normAutofit/>
          </a:bodyPr>
          <a:lstStyle/>
          <a:p>
            <a:r>
              <a:rPr lang="en-US" dirty="0" smtClean="0"/>
              <a:t>Complete your notes chart for each day as best as you can</a:t>
            </a:r>
          </a:p>
          <a:p>
            <a:r>
              <a:rPr lang="en-US" dirty="0" smtClean="0"/>
              <a:t>This will be graded weekly.</a:t>
            </a:r>
          </a:p>
          <a:p>
            <a:r>
              <a:rPr lang="en-US" dirty="0" smtClean="0"/>
              <a:t>Write down words or concepts you do not understand, so we can look them up together.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0" y="5048250"/>
            <a:ext cx="344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962817"/>
            <a:ext cx="3968750" cy="231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the ICE and ABC Strategy to rewrite one Short Answer from your QUIZ last week.  </a:t>
            </a:r>
          </a:p>
          <a:p>
            <a:r>
              <a:rPr lang="en-US" dirty="0" smtClean="0"/>
              <a:t>Be sure to make improvements on your vocabulary, grammar, spelling, and complete sentences.  </a:t>
            </a:r>
          </a:p>
          <a:p>
            <a:endParaRPr lang="en-US" dirty="0" smtClean="0"/>
          </a:p>
          <a:p>
            <a:r>
              <a:rPr lang="en-US" dirty="0" smtClean="0"/>
              <a:t>After you rewrite the short answer, write one sentence below about how you improved your answer.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“Abe Lincoln Master Politician”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interview and take notes of any new information you learn about Lincoln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use the ICE strategy to improve my short answers.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Word of the Day!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5794"/>
            <a:ext cx="8686800" cy="4440369"/>
          </a:xfrm>
        </p:spPr>
        <p:txBody>
          <a:bodyPr/>
          <a:lstStyle/>
          <a:p>
            <a:r>
              <a:rPr lang="en-US" b="1" dirty="0" smtClean="0">
                <a:ea typeface="ＭＳ Ｐゴシック" charset="-128"/>
                <a:cs typeface="ＭＳ Ｐゴシック" charset="-128"/>
              </a:rPr>
              <a:t>ballad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– noun – a song or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poem that tells a story with a pattern of regular rhyme and meter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 and that often has a refrain.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Edgar Allan Poe’s ballad is called </a:t>
            </a:r>
          </a:p>
          <a:p>
            <a:pPr>
              <a:buNone/>
            </a:pPr>
            <a:r>
              <a:rPr lang="en-US" altLang="ja-JP" b="1" dirty="0" smtClean="0">
                <a:ea typeface="ＭＳ Ｐゴシック" charset="-128"/>
                <a:cs typeface="ＭＳ Ｐゴシック" charset="-128"/>
              </a:rPr>
              <a:t>“Annabelle Lee”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2794"/>
            <a:ext cx="8229600" cy="1143000"/>
          </a:xfrm>
          <a:prstGeom prst="rect">
            <a:avLst/>
          </a:prstGeom>
          <a:solidFill>
            <a:srgbClr val="FFA4E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Wednesday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74" y="3127320"/>
            <a:ext cx="4746625" cy="3730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885" y="5888890"/>
            <a:ext cx="485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rf7aBCrfOQE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Strands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Today’s Literacy Strand</a:t>
            </a:r>
          </a:p>
          <a:p>
            <a:r>
              <a:rPr lang="en-US" dirty="0" smtClean="0"/>
              <a:t>Don’t forget to RESTATE the prompt and use proper capitalization and punctuation.  </a:t>
            </a:r>
          </a:p>
          <a:p>
            <a:r>
              <a:rPr lang="en-US" dirty="0" smtClean="0"/>
              <a:t>Work with your group to read out loud and check your answers. 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of the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#17 – Andrew Johnson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#18 – Ulysses S. Grant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0" y="1417638"/>
            <a:ext cx="4349750" cy="43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5625"/>
            <a:ext cx="5175250" cy="5570538"/>
          </a:xfrm>
        </p:spPr>
        <p:txBody>
          <a:bodyPr>
            <a:normAutofit/>
          </a:bodyPr>
          <a:lstStyle/>
          <a:p>
            <a:r>
              <a:rPr lang="en-US" dirty="0" smtClean="0"/>
              <a:t>Complete your notes chart for each day as best as you can</a:t>
            </a:r>
          </a:p>
          <a:p>
            <a:r>
              <a:rPr lang="en-US" dirty="0" smtClean="0"/>
              <a:t>This will be graded weekly.</a:t>
            </a:r>
          </a:p>
          <a:p>
            <a:r>
              <a:rPr lang="en-US" dirty="0" smtClean="0"/>
              <a:t>Write down words or concepts you do not understand, so we can look them up together.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0" y="5048250"/>
            <a:ext cx="344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962817"/>
            <a:ext cx="3968750" cy="231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article and </a:t>
            </a:r>
            <a:r>
              <a:rPr lang="en-US" dirty="0" smtClean="0"/>
              <a:t>take notes on interesting quotes or facts. 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Word of the Day!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250"/>
            <a:ext cx="8229600" cy="4633913"/>
          </a:xfrm>
        </p:spPr>
        <p:txBody>
          <a:bodyPr/>
          <a:lstStyle/>
          <a:p>
            <a:r>
              <a:rPr lang="en-US" b="1" dirty="0" smtClean="0">
                <a:ea typeface="ＭＳ Ｐゴシック" charset="-128"/>
                <a:cs typeface="ＭＳ Ｐゴシック" charset="-128"/>
              </a:rPr>
              <a:t>fable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– noun – a short story with a moral, 	especially one in which the characters are 	animals.</a:t>
            </a:r>
          </a:p>
          <a:p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2794"/>
            <a:ext cx="8229600" cy="1143000"/>
          </a:xfrm>
          <a:prstGeom prst="rect">
            <a:avLst/>
          </a:prstGeom>
          <a:solidFill>
            <a:srgbClr val="88E7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Monday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6" y="2460534"/>
            <a:ext cx="3762374" cy="4413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8295">
            <a:off x="233595" y="3564158"/>
            <a:ext cx="5586886" cy="2332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</a:t>
            </a:r>
            <a:r>
              <a:rPr lang="en-US" dirty="0" smtClean="0"/>
              <a:t>understand how poetry was a part of the history of the Civil </a:t>
            </a:r>
            <a:r>
              <a:rPr lang="en-US" dirty="0" smtClean="0"/>
              <a:t>W</a:t>
            </a:r>
            <a:r>
              <a:rPr lang="en-US" dirty="0" smtClean="0"/>
              <a:t>ar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Word of the Day!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5794"/>
            <a:ext cx="8686800" cy="4440369"/>
          </a:xfrm>
        </p:spPr>
        <p:txBody>
          <a:bodyPr>
            <a:normAutofit/>
          </a:bodyPr>
          <a:lstStyle/>
          <a:p>
            <a:r>
              <a:rPr lang="en-US" b="1" dirty="0" smtClean="0">
                <a:ea typeface="ＭＳ Ｐゴシック" charset="-128"/>
                <a:cs typeface="ＭＳ Ｐゴシック" charset="-128"/>
              </a:rPr>
              <a:t>haiku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– noun – a traditional Japanese form of “nature” poetry written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with...</a:t>
            </a:r>
          </a:p>
          <a:p>
            <a:pPr>
              <a:buNone/>
            </a:pPr>
            <a:r>
              <a:rPr lang="en-US" sz="4400" u="sng" dirty="0" smtClean="0">
                <a:ea typeface="ＭＳ Ｐゴシック" charset="-128"/>
                <a:cs typeface="ＭＳ Ｐゴシック" charset="-128"/>
              </a:rPr>
              <a:t>3 lines = 17 syllables: </a:t>
            </a:r>
          </a:p>
          <a:p>
            <a:pPr>
              <a:buNone/>
            </a:pPr>
            <a:r>
              <a:rPr lang="en-US" sz="4400" dirty="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z="4400" baseline="30000" dirty="0" smtClean="0">
                <a:ea typeface="ＭＳ Ｐゴシック" charset="-128"/>
                <a:cs typeface="ＭＳ Ｐゴシック" charset="-128"/>
              </a:rPr>
              <a:t>st</a:t>
            </a:r>
            <a:r>
              <a:rPr lang="en-US" sz="4400" dirty="0" smtClean="0">
                <a:ea typeface="ＭＳ Ｐゴシック" charset="-128"/>
                <a:cs typeface="ＭＳ Ｐゴシック" charset="-128"/>
              </a:rPr>
              <a:t> – 5 syllables</a:t>
            </a:r>
          </a:p>
          <a:p>
            <a:pPr>
              <a:buNone/>
            </a:pPr>
            <a:r>
              <a:rPr lang="en-US" sz="4400" dirty="0" smtClean="0">
                <a:ea typeface="ＭＳ Ｐゴシック" charset="-128"/>
                <a:cs typeface="ＭＳ Ｐゴシック" charset="-128"/>
              </a:rPr>
              <a:t>2</a:t>
            </a:r>
            <a:r>
              <a:rPr lang="en-US" sz="4400" baseline="30000" dirty="0" smtClean="0">
                <a:ea typeface="ＭＳ Ｐゴシック" charset="-128"/>
                <a:cs typeface="ＭＳ Ｐゴシック" charset="-128"/>
              </a:rPr>
              <a:t>nd</a:t>
            </a:r>
            <a:r>
              <a:rPr lang="en-US" sz="4400" dirty="0" smtClean="0">
                <a:ea typeface="ＭＳ Ｐゴシック" charset="-128"/>
                <a:cs typeface="ＭＳ Ｐゴシック" charset="-128"/>
              </a:rPr>
              <a:t> – 7 syllables</a:t>
            </a:r>
          </a:p>
          <a:p>
            <a:pPr>
              <a:buNone/>
            </a:pPr>
            <a:r>
              <a:rPr lang="en-US" sz="4400" dirty="0" smtClean="0">
                <a:ea typeface="ＭＳ Ｐゴシック" charset="-128"/>
                <a:cs typeface="ＭＳ Ｐゴシック" charset="-128"/>
              </a:rPr>
              <a:t>3</a:t>
            </a:r>
            <a:r>
              <a:rPr lang="en-US" sz="4400" baseline="30000" dirty="0" smtClean="0">
                <a:ea typeface="ＭＳ Ｐゴシック" charset="-128"/>
                <a:cs typeface="ＭＳ Ｐゴシック" charset="-128"/>
              </a:rPr>
              <a:t>rd</a:t>
            </a:r>
            <a:r>
              <a:rPr lang="en-US" sz="4400" dirty="0" smtClean="0">
                <a:ea typeface="ＭＳ Ｐゴシック" charset="-128"/>
                <a:cs typeface="ＭＳ Ｐゴシック" charset="-128"/>
              </a:rPr>
              <a:t> – 5 syllables </a:t>
            </a:r>
          </a:p>
          <a:p>
            <a:pPr>
              <a:buNone/>
            </a:pPr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2794"/>
            <a:ext cx="8229600" cy="1143000"/>
          </a:xfrm>
          <a:prstGeom prst="rect">
            <a:avLst/>
          </a:prstGeom>
          <a:solidFill>
            <a:srgbClr val="F6FF4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Thursday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4874" y="4549676"/>
            <a:ext cx="4267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opens the door</a:t>
            </a:r>
          </a:p>
          <a:p>
            <a:r>
              <a:rPr lang="en-US" sz="2400" dirty="0" smtClean="0"/>
              <a:t>And slips behind Lincoln’s seat</a:t>
            </a:r>
          </a:p>
          <a:p>
            <a:r>
              <a:rPr lang="en-US" sz="2400" dirty="0" smtClean="0"/>
              <a:t>Primed pistol in hand.  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http://news.utexas.edu/2014/03/25/history-haiku-twitter-hw-</a:t>
            </a:r>
            <a:r>
              <a:rPr lang="en-US" dirty="0" smtClean="0">
                <a:hlinkClick r:id="rId2"/>
              </a:rPr>
              <a:t>brands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262" y="2341503"/>
            <a:ext cx="3664738" cy="2208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Strands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Today’s Literacy Strand</a:t>
            </a:r>
          </a:p>
          <a:p>
            <a:r>
              <a:rPr lang="en-US" dirty="0" smtClean="0"/>
              <a:t>Don’t forget to RESTATE the prompt and use proper capitalization and punctuation.  </a:t>
            </a:r>
          </a:p>
          <a:p>
            <a:r>
              <a:rPr lang="en-US" dirty="0" smtClean="0"/>
              <a:t>Work with your group to read out loud and check your answers.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of the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#19 – Rutherford B. Hayes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#20 – James Garfield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0" y="1417638"/>
            <a:ext cx="4349750" cy="43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5625"/>
            <a:ext cx="5175250" cy="5570538"/>
          </a:xfrm>
        </p:spPr>
        <p:txBody>
          <a:bodyPr>
            <a:normAutofit/>
          </a:bodyPr>
          <a:lstStyle/>
          <a:p>
            <a:r>
              <a:rPr lang="en-US" dirty="0" smtClean="0"/>
              <a:t>Complete your notes chart for each day as best as you can</a:t>
            </a:r>
          </a:p>
          <a:p>
            <a:r>
              <a:rPr lang="en-US" dirty="0" smtClean="0"/>
              <a:t>This will be graded weekly.</a:t>
            </a:r>
          </a:p>
          <a:p>
            <a:r>
              <a:rPr lang="en-US" dirty="0" smtClean="0"/>
              <a:t>Write down words or concepts you do not understand, so we can look them up together.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0" y="5048250"/>
            <a:ext cx="344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962817"/>
            <a:ext cx="3968750" cy="231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Poem in your Pocket DAY!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Draw a pocket on a separate piece of paper.  </a:t>
            </a:r>
          </a:p>
          <a:p>
            <a:pPr>
              <a:buNone/>
            </a:pPr>
            <a:r>
              <a:rPr lang="en-US" dirty="0" smtClean="0"/>
              <a:t>Jot down at least 5 different lines from various poems that you like.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Don’t forget the title and author! 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read and interpret poetry.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A4E2"/>
          </a:solidFill>
        </p:spPr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your </a:t>
            </a:r>
            <a:r>
              <a:rPr lang="en-US" dirty="0" smtClean="0"/>
              <a:t>desk!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test my knowledge by taking a </a:t>
            </a:r>
            <a:r>
              <a:rPr lang="en-US" dirty="0" smtClean="0"/>
              <a:t>quiz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5625"/>
            <a:ext cx="5175250" cy="5570538"/>
          </a:xfrm>
        </p:spPr>
        <p:txBody>
          <a:bodyPr>
            <a:normAutofit/>
          </a:bodyPr>
          <a:lstStyle/>
          <a:p>
            <a:r>
              <a:rPr lang="en-US" dirty="0" smtClean="0"/>
              <a:t>Complete your notes chart for each day as best as you can</a:t>
            </a:r>
          </a:p>
          <a:p>
            <a:r>
              <a:rPr lang="en-US" dirty="0" smtClean="0"/>
              <a:t>This will be graded weekly.</a:t>
            </a:r>
          </a:p>
          <a:p>
            <a:r>
              <a:rPr lang="en-US" dirty="0" smtClean="0"/>
              <a:t>Write down words or concepts you do not understand, so we can look them up together.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0" y="5048250"/>
            <a:ext cx="344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962817"/>
            <a:ext cx="3968750" cy="231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Strands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Today’s Literacy Strand</a:t>
            </a:r>
          </a:p>
          <a:p>
            <a:r>
              <a:rPr lang="en-US" dirty="0" smtClean="0"/>
              <a:t>Don’t forget to RESTATE the prompt and use proper capitalization and punctuation.  </a:t>
            </a:r>
          </a:p>
          <a:p>
            <a:r>
              <a:rPr lang="en-US" dirty="0" smtClean="0"/>
              <a:t>Work with your group to read out loud and check your answers.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of the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#13 – Millard Fillmore			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#14 – Franklin Pierce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0" y="1417638"/>
            <a:ext cx="4349750" cy="43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“Forever Free”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paying attention to historical events and happenings while we read.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5625"/>
            <a:ext cx="5175250" cy="5570538"/>
          </a:xfrm>
        </p:spPr>
        <p:txBody>
          <a:bodyPr>
            <a:normAutofit/>
          </a:bodyPr>
          <a:lstStyle/>
          <a:p>
            <a:r>
              <a:rPr lang="en-US" dirty="0" smtClean="0"/>
              <a:t>Complete your notes chart for each day as best as you can</a:t>
            </a:r>
          </a:p>
          <a:p>
            <a:r>
              <a:rPr lang="en-US" dirty="0" smtClean="0"/>
              <a:t>This will be graded weekly.</a:t>
            </a:r>
          </a:p>
          <a:p>
            <a:r>
              <a:rPr lang="en-US" dirty="0" smtClean="0"/>
              <a:t>Write down words or concepts you do not understand, so we can look them up together.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0" y="5048250"/>
            <a:ext cx="344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962817"/>
            <a:ext cx="3968750" cy="231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</a:t>
            </a:r>
            <a:r>
              <a:rPr lang="en-US" dirty="0" smtClean="0"/>
              <a:t>learn about</a:t>
            </a:r>
            <a:r>
              <a:rPr lang="en-US" dirty="0" smtClean="0"/>
              <a:t> historical events from a play.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Word of the Day!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1663"/>
          </a:xfrm>
        </p:spPr>
        <p:txBody>
          <a:bodyPr/>
          <a:lstStyle/>
          <a:p>
            <a:r>
              <a:rPr lang="en-US" b="1" dirty="0" smtClean="0">
                <a:ea typeface="ＭＳ Ｐゴシック" charset="-128"/>
                <a:cs typeface="ＭＳ Ｐゴシック" charset="-128"/>
              </a:rPr>
              <a:t>limerick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– a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five-line humorous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poem with a predictable pattern of meter and rhyme.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71500"/>
            <a:ext cx="8229600" cy="1143000"/>
          </a:xfrm>
          <a:prstGeom prst="rect">
            <a:avLst/>
          </a:prstGeom>
          <a:solidFill>
            <a:srgbClr val="F6FF4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Tuesday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936875"/>
            <a:ext cx="6064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badi MT Condensed Extra Bold"/>
                <a:cs typeface="Abadi MT Condensed Extra Bold"/>
              </a:rPr>
              <a:t>Hickory </a:t>
            </a:r>
            <a:r>
              <a:rPr lang="en-US" sz="2400" dirty="0" err="1" smtClean="0">
                <a:latin typeface="Abadi MT Condensed Extra Bold"/>
                <a:cs typeface="Abadi MT Condensed Extra Bold"/>
              </a:rPr>
              <a:t>dickory</a:t>
            </a:r>
            <a:r>
              <a:rPr lang="en-US" sz="2400" dirty="0" smtClean="0">
                <a:latin typeface="Abadi MT Condensed Extra Bold"/>
                <a:cs typeface="Abadi MT Condensed Extra Bold"/>
              </a:rPr>
              <a:t> dock,</a:t>
            </a:r>
          </a:p>
          <a:p>
            <a:r>
              <a:rPr lang="en-US" sz="2400" dirty="0" smtClean="0">
                <a:latin typeface="Abadi MT Condensed Extra Bold"/>
                <a:cs typeface="Abadi MT Condensed Extra Bold"/>
              </a:rPr>
              <a:t>the mouse ran up the clock;</a:t>
            </a:r>
          </a:p>
          <a:p>
            <a:r>
              <a:rPr lang="en-US" sz="2400" dirty="0" smtClean="0">
                <a:latin typeface="Abadi MT Condensed Extra Bold"/>
                <a:cs typeface="Abadi MT Condensed Extra Bold"/>
              </a:rPr>
              <a:t>the clock struck one</a:t>
            </a:r>
          </a:p>
          <a:p>
            <a:r>
              <a:rPr lang="en-US" sz="2400" dirty="0" smtClean="0">
                <a:latin typeface="Abadi MT Condensed Extra Bold"/>
                <a:cs typeface="Abadi MT Condensed Extra Bold"/>
              </a:rPr>
              <a:t>and down he run;</a:t>
            </a:r>
          </a:p>
          <a:p>
            <a:r>
              <a:rPr lang="en-US" sz="2400" dirty="0" smtClean="0">
                <a:latin typeface="Abadi MT Condensed Extra Bold"/>
                <a:cs typeface="Abadi MT Condensed Extra Bold"/>
              </a:rPr>
              <a:t>hickory </a:t>
            </a:r>
            <a:r>
              <a:rPr lang="en-US" sz="2400" dirty="0" err="1" smtClean="0">
                <a:latin typeface="Abadi MT Condensed Extra Bold"/>
                <a:cs typeface="Abadi MT Condensed Extra Bold"/>
              </a:rPr>
              <a:t>dickory</a:t>
            </a:r>
            <a:r>
              <a:rPr lang="en-US" sz="2400" dirty="0" smtClean="0">
                <a:latin typeface="Abadi MT Condensed Extra Bold"/>
                <a:cs typeface="Abadi MT Condensed Extra Bold"/>
              </a:rPr>
              <a:t> dock. </a:t>
            </a:r>
          </a:p>
          <a:p>
            <a:r>
              <a:rPr lang="en-US" sz="2400" dirty="0" smtClean="0">
                <a:latin typeface="Abadi MT Condensed Extra Bold"/>
                <a:cs typeface="Abadi MT Condensed Extra Bold"/>
              </a:rPr>
              <a:t>—Mother Goose</a:t>
            </a:r>
            <a:endParaRPr lang="en-US" sz="24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554" y="2930831"/>
            <a:ext cx="2622549" cy="3927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Strands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Today’s Literacy Strand</a:t>
            </a:r>
          </a:p>
          <a:p>
            <a:r>
              <a:rPr lang="en-US" dirty="0" smtClean="0"/>
              <a:t>Don’t forget to RESTATE the prompt and use proper capitalization and punctuation.  </a:t>
            </a:r>
          </a:p>
          <a:p>
            <a:r>
              <a:rPr lang="en-US" dirty="0" smtClean="0"/>
              <a:t>Work with your group to read out loud and check your answers.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889</Words>
  <Application>Microsoft Macintosh PowerPoint</Application>
  <PresentationFormat>On-screen Show (4:3)</PresentationFormat>
  <Paragraphs>116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April Week 3 4/20-4/24</vt:lpstr>
      <vt:lpstr>Word of the Day! </vt:lpstr>
      <vt:lpstr>Literacy Strands</vt:lpstr>
      <vt:lpstr>PRESIDENT of the DAY!</vt:lpstr>
      <vt:lpstr>“Forever Free”</vt:lpstr>
      <vt:lpstr>Slide 6</vt:lpstr>
      <vt:lpstr>Learning Target</vt:lpstr>
      <vt:lpstr>Word of the Day! </vt:lpstr>
      <vt:lpstr>Literacy Strands</vt:lpstr>
      <vt:lpstr>PRESIDENT of the DAY!</vt:lpstr>
      <vt:lpstr>Slide 11</vt:lpstr>
      <vt:lpstr>QUIZ REVIEW</vt:lpstr>
      <vt:lpstr>“Abe Lincoln Master Politician”</vt:lpstr>
      <vt:lpstr>Learning Target</vt:lpstr>
      <vt:lpstr>Word of the Day! </vt:lpstr>
      <vt:lpstr>Literacy Strands</vt:lpstr>
      <vt:lpstr>PRESIDENT of the DAY!</vt:lpstr>
      <vt:lpstr>Slide 18</vt:lpstr>
      <vt:lpstr>Civil War Poetry</vt:lpstr>
      <vt:lpstr>Learning Target</vt:lpstr>
      <vt:lpstr>Word of the Day! </vt:lpstr>
      <vt:lpstr>Literacy Strands</vt:lpstr>
      <vt:lpstr>PRESIDENT of the DAY!</vt:lpstr>
      <vt:lpstr>Slide 24</vt:lpstr>
      <vt:lpstr>Poem in your Pocket DAY!  </vt:lpstr>
      <vt:lpstr>Learning Target</vt:lpstr>
      <vt:lpstr>Friday</vt:lpstr>
      <vt:lpstr>Learning Target</vt:lpstr>
      <vt:lpstr>Slide 29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Week 1 4/6-4/10</dc:title>
  <dc:creator>Candice Lewis</dc:creator>
  <cp:lastModifiedBy>Candice Lewis</cp:lastModifiedBy>
  <cp:revision>14</cp:revision>
  <dcterms:created xsi:type="dcterms:W3CDTF">2015-04-17T11:49:39Z</dcterms:created>
  <dcterms:modified xsi:type="dcterms:W3CDTF">2015-04-20T12:07:00Z</dcterms:modified>
</cp:coreProperties>
</file>