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85" r:id="rId4"/>
    <p:sldId id="290" r:id="rId5"/>
    <p:sldId id="280" r:id="rId6"/>
    <p:sldId id="262" r:id="rId7"/>
    <p:sldId id="264" r:id="rId8"/>
    <p:sldId id="286" r:id="rId9"/>
    <p:sldId id="266" r:id="rId10"/>
    <p:sldId id="281" r:id="rId11"/>
    <p:sldId id="267" r:id="rId12"/>
    <p:sldId id="269" r:id="rId13"/>
    <p:sldId id="287" r:id="rId14"/>
    <p:sldId id="271" r:id="rId15"/>
    <p:sldId id="282" r:id="rId16"/>
    <p:sldId id="272" r:id="rId17"/>
    <p:sldId id="274" r:id="rId18"/>
    <p:sldId id="288" r:id="rId19"/>
    <p:sldId id="289" r:id="rId20"/>
    <p:sldId id="283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FD3E-CA50-6844-B8BC-909728D1B2D0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5CF5-F0B5-BC4B-8275-002E9885E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studentnews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Week 2</a:t>
            </a:r>
            <a:br>
              <a:rPr lang="en-US" dirty="0" smtClean="0"/>
            </a:br>
            <a:r>
              <a:rPr lang="en-US" dirty="0" smtClean="0"/>
              <a:t>4/13-4/17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9144000" cy="25749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Mon</a:t>
            </a:r>
            <a:r>
              <a:rPr lang="en-US" dirty="0" smtClean="0"/>
              <a:t>: Finding the Purpose for Reading Worksheet Pages</a:t>
            </a:r>
          </a:p>
          <a:p>
            <a:pPr algn="l"/>
            <a:r>
              <a:rPr lang="en-US" dirty="0" smtClean="0"/>
              <a:t>Tues</a:t>
            </a:r>
            <a:r>
              <a:rPr lang="en-US" dirty="0" smtClean="0"/>
              <a:t>: Grade Quizzes from last week and discuss Reading Full 			Circle, Set Purpose for “Moving Ahead”</a:t>
            </a:r>
          </a:p>
          <a:p>
            <a:pPr algn="l"/>
            <a:r>
              <a:rPr lang="en-US" dirty="0" smtClean="0"/>
              <a:t>Wed</a:t>
            </a:r>
            <a:r>
              <a:rPr lang="en-US" dirty="0" smtClean="0"/>
              <a:t>: Read “Moving Ahead” and answer questions #1-10</a:t>
            </a:r>
          </a:p>
          <a:p>
            <a:pPr algn="l"/>
            <a:r>
              <a:rPr lang="en-US" dirty="0" smtClean="0"/>
              <a:t>Thurs</a:t>
            </a:r>
            <a:r>
              <a:rPr lang="en-US" dirty="0" smtClean="0"/>
              <a:t>: Literacy Strands, WOTD QUIZ</a:t>
            </a:r>
          </a:p>
          <a:p>
            <a:pPr algn="l"/>
            <a:r>
              <a:rPr lang="en-US" dirty="0" smtClean="0"/>
              <a:t>Fri: School Wide On-Demand Practice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improve from mistakes I’ve made by grading my own work.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Word of the Day!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794"/>
            <a:ext cx="8229600" cy="444036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1. Preamble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–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noun – the introduction, preface, prelude, or forward to a piece of writing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u="sng" dirty="0" smtClean="0">
                <a:ea typeface="ＭＳ Ｐゴシック" charset="-128"/>
                <a:cs typeface="ＭＳ Ｐゴシック" charset="-128"/>
              </a:rPr>
              <a:t>The Preamble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of the United State’s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Constitution was written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by “The Father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Constitution”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James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Madison. </a:t>
            </a:r>
          </a:p>
          <a:p>
            <a:pPr>
              <a:buNone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2. theme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noun – the life-lesson, or universal meaning of a piece of writing.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 theme of the novel, </a:t>
            </a:r>
            <a:r>
              <a:rPr lang="en-US" u="sng" dirty="0" smtClean="0">
                <a:ea typeface="ＭＳ Ｐゴシック" charset="-128"/>
                <a:cs typeface="ＭＳ Ｐゴシック" charset="-128"/>
              </a:rPr>
              <a:t>Where the Red Fern Grows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that love and good memories can help heal the grief associated with death.</a:t>
            </a:r>
          </a:p>
          <a:p>
            <a:pPr>
              <a:lnSpc>
                <a:spcPct val="80000"/>
              </a:lnSpc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2794"/>
            <a:ext cx="8229600" cy="1143000"/>
          </a:xfrm>
          <a:prstGeom prst="rect">
            <a:avLst/>
          </a:prstGeom>
          <a:solidFill>
            <a:srgbClr val="FFA4E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Wednesday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3603625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8085" cy="1424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660" y="1"/>
            <a:ext cx="1146340" cy="16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#9  William Henry Harrison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#10  John Tyler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“Moving Ahead”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76"/>
            <a:ext cx="8229600" cy="4952687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bubbles on the last page of your Reading Packet to Preview and Set a Purpose.  </a:t>
            </a:r>
          </a:p>
          <a:p>
            <a:r>
              <a:rPr lang="en-US" dirty="0" smtClean="0"/>
              <a:t>Read the Article</a:t>
            </a:r>
          </a:p>
          <a:p>
            <a:r>
              <a:rPr lang="en-US" dirty="0" smtClean="0"/>
              <a:t>Answer questions #1-10 on a separate piece of paper. </a:t>
            </a:r>
          </a:p>
          <a:p>
            <a:r>
              <a:rPr lang="en-US" dirty="0" smtClean="0"/>
              <a:t>Be sure your name is on the paper before you turn it in to THEHUB.  </a:t>
            </a:r>
          </a:p>
          <a:p>
            <a:pPr>
              <a:buNone/>
            </a:pPr>
            <a:r>
              <a:rPr lang="en-US" dirty="0" smtClean="0"/>
              <a:t>* You will have time to finish this after your quiz tomorrow if you don’t finish.  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process a text by answering questions while I read.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794"/>
            <a:ext cx="8229600" cy="4440369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Clear your desk for a QUIZ.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2794"/>
            <a:ext cx="8229600" cy="1143000"/>
          </a:xfrm>
          <a:prstGeom prst="rect">
            <a:avLst/>
          </a:prstGeom>
          <a:solidFill>
            <a:srgbClr val="F6FF4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Thursday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#11  James Polk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#12  Zachary Taylor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Today’s Literacy Strand</a:t>
            </a:r>
          </a:p>
          <a:p>
            <a:r>
              <a:rPr lang="en-US" dirty="0" smtClean="0"/>
              <a:t>Don’t forget to RESTATE the prompt and use proper capitalization and punctuation.  </a:t>
            </a:r>
          </a:p>
          <a:p>
            <a:r>
              <a:rPr lang="en-US" dirty="0" smtClean="0"/>
              <a:t>Work with your group to read out loud and check your answers. 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Word of the Day!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794"/>
            <a:ext cx="8229600" cy="44403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extra-terrestrial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– noun or adjective – life 	that is not common to the earth; alien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to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life 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earth</a:t>
            </a:r>
            <a:endParaRPr lang="en-US" sz="25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Director Steven Spielberg created one of the most famous </a:t>
            </a:r>
            <a:r>
              <a:rPr lang="en-US" b="1" u="sng" dirty="0" smtClean="0">
                <a:ea typeface="ＭＳ Ｐゴシック" charset="-128"/>
                <a:cs typeface="ＭＳ Ｐゴシック" charset="-128"/>
              </a:rPr>
              <a:t>extra-terrestrial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creatures in all “</a:t>
            </a:r>
            <a:r>
              <a:rPr lang="en-US" altLang="ja-JP" dirty="0" err="1" smtClean="0">
                <a:ea typeface="ＭＳ Ｐゴシック" charset="-128"/>
                <a:cs typeface="ＭＳ Ｐゴシック" charset="-128"/>
              </a:rPr>
              <a:t>moviedom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 –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ET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.  </a:t>
            </a:r>
          </a:p>
          <a:p>
            <a:pPr>
              <a:buNone/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2794"/>
            <a:ext cx="8229600" cy="1143000"/>
          </a:xfrm>
          <a:prstGeom prst="rect">
            <a:avLst/>
          </a:prstGeom>
          <a:solidFill>
            <a:srgbClr val="88E7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364" y="3766364"/>
            <a:ext cx="3091636" cy="309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support</a:t>
            </a:r>
            <a:r>
              <a:rPr lang="en-US" dirty="0" smtClean="0"/>
              <a:t> my answer by underlining details in my literacy strands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#5  James Monroe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#6  John Quincy Adams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 Purpose for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each page in your CNN STUDENT NEWS Notes packet from last week.  </a:t>
            </a:r>
          </a:p>
          <a:p>
            <a:r>
              <a:rPr lang="en-US" dirty="0" smtClean="0"/>
              <a:t>Follow the directions to complete each page.  </a:t>
            </a:r>
          </a:p>
          <a:p>
            <a:r>
              <a:rPr lang="en-US" dirty="0" smtClean="0"/>
              <a:t>Stop when you get to the last page.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5625"/>
            <a:ext cx="5175250" cy="5570538"/>
          </a:xfrm>
        </p:spPr>
        <p:txBody>
          <a:bodyPr>
            <a:normAutofit/>
          </a:bodyPr>
          <a:lstStyle/>
          <a:p>
            <a:r>
              <a:rPr lang="en-US" dirty="0" smtClean="0"/>
              <a:t>Complete your notes chart for each day as best as you can</a:t>
            </a:r>
          </a:p>
          <a:p>
            <a:r>
              <a:rPr lang="en-US" dirty="0" smtClean="0"/>
              <a:t>This will be graded weekly.</a:t>
            </a:r>
          </a:p>
          <a:p>
            <a:r>
              <a:rPr lang="en-US" dirty="0" smtClean="0"/>
              <a:t>Write down words or concepts you do not understand, so we can look them up together.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0" y="5048250"/>
            <a:ext cx="344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962817"/>
            <a:ext cx="3968750" cy="231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set a purpose for reading.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6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Word of the Day!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6146800" cy="44116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a typeface="ＭＳ Ｐゴシック" charset="-128"/>
                <a:cs typeface="ＭＳ Ｐゴシック" charset="-128"/>
              </a:rPr>
              <a:t>amendment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– noun – a change or alteration; an addition or alteration to a motion, bill, or constitution.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The 19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th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b="1" u="sng" dirty="0" smtClean="0">
                <a:ea typeface="ＭＳ Ｐゴシック" charset="-128"/>
                <a:cs typeface="ＭＳ Ｐゴシック" charset="-128"/>
              </a:rPr>
              <a:t>Amendment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to the constitution was ratified in 1920, finally giving women the right to vote, and ending the suffragist movement.  </a:t>
            </a:r>
          </a:p>
          <a:p>
            <a:pPr>
              <a:buNone/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500"/>
            <a:ext cx="8229600" cy="1143000"/>
          </a:xfrm>
          <a:prstGeom prst="rect">
            <a:avLst/>
          </a:prstGeom>
          <a:solidFill>
            <a:srgbClr val="F6FF4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Tuesday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0"/>
            <a:ext cx="254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1607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#7  Andrew Jackson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#8  Martin Van Buren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7638"/>
            <a:ext cx="4349750" cy="43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CLEAR YOUR DESK except for a different color.  </a:t>
            </a:r>
          </a:p>
          <a:p>
            <a:pPr>
              <a:buNone/>
            </a:pPr>
            <a:r>
              <a:rPr lang="en-US" dirty="0" smtClean="0"/>
              <a:t>10pts – cheat sheet</a:t>
            </a:r>
          </a:p>
          <a:p>
            <a:pPr>
              <a:buNone/>
            </a:pPr>
            <a:r>
              <a:rPr lang="en-US" dirty="0" smtClean="0"/>
              <a:t>5pts – underlining</a:t>
            </a:r>
          </a:p>
          <a:p>
            <a:pPr>
              <a:buNone/>
            </a:pPr>
            <a:r>
              <a:rPr lang="en-US" dirty="0" smtClean="0"/>
              <a:t>5pts – writing the number next to your underlining </a:t>
            </a:r>
          </a:p>
          <a:p>
            <a:pPr>
              <a:buNone/>
            </a:pPr>
            <a:r>
              <a:rPr lang="en-US" dirty="0" smtClean="0"/>
              <a:t>1pt (total 12)– for each correct answer</a:t>
            </a:r>
          </a:p>
          <a:p>
            <a:pPr>
              <a:buNone/>
            </a:pPr>
            <a:r>
              <a:rPr lang="en-US" dirty="0" smtClean="0"/>
              <a:t>5pts (total 20) – correct WOTD answer</a:t>
            </a:r>
          </a:p>
          <a:p>
            <a:pPr>
              <a:buNone/>
            </a:pPr>
            <a:r>
              <a:rPr lang="en-US" dirty="0" smtClean="0"/>
              <a:t>TOTAL: _____ / 52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752</Words>
  <Application>Microsoft Macintosh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April Week 2 4/13-4/17</vt:lpstr>
      <vt:lpstr>Word of the Day! </vt:lpstr>
      <vt:lpstr>PRESIDENT of the DAY!</vt:lpstr>
      <vt:lpstr>Set a Purpose for Reading</vt:lpstr>
      <vt:lpstr>Slide 5</vt:lpstr>
      <vt:lpstr>Learning Target</vt:lpstr>
      <vt:lpstr>Word of the Day! </vt:lpstr>
      <vt:lpstr>PRESIDENT of the DAY!</vt:lpstr>
      <vt:lpstr>GRADING</vt:lpstr>
      <vt:lpstr>Slide 10</vt:lpstr>
      <vt:lpstr>Learning Target</vt:lpstr>
      <vt:lpstr>Word of the Day! </vt:lpstr>
      <vt:lpstr>PRESIDENT of the DAY!</vt:lpstr>
      <vt:lpstr>“Moving Ahead”</vt:lpstr>
      <vt:lpstr>Slide 15</vt:lpstr>
      <vt:lpstr>Learning Target</vt:lpstr>
      <vt:lpstr>Slide 17</vt:lpstr>
      <vt:lpstr>PRESIDENT of the DAY!</vt:lpstr>
      <vt:lpstr>Literacy Strands</vt:lpstr>
      <vt:lpstr>Slide 20</vt:lpstr>
      <vt:lpstr>Learning Target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Week 1 4/6-4/10</dc:title>
  <dc:creator>Candice Lewis</dc:creator>
  <cp:lastModifiedBy>Candice Lewis</cp:lastModifiedBy>
  <cp:revision>18</cp:revision>
  <dcterms:created xsi:type="dcterms:W3CDTF">2015-04-10T12:46:45Z</dcterms:created>
  <dcterms:modified xsi:type="dcterms:W3CDTF">2015-04-14T18:11:22Z</dcterms:modified>
</cp:coreProperties>
</file>