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35"/>
  </p:notesMasterIdLst>
  <p:sldIdLst>
    <p:sldId id="257" r:id="rId2"/>
    <p:sldId id="258" r:id="rId3"/>
    <p:sldId id="259" r:id="rId4"/>
    <p:sldId id="284" r:id="rId5"/>
    <p:sldId id="261" r:id="rId6"/>
    <p:sldId id="260" r:id="rId7"/>
    <p:sldId id="291" r:id="rId8"/>
    <p:sldId id="266" r:id="rId9"/>
    <p:sldId id="262" r:id="rId10"/>
    <p:sldId id="263" r:id="rId11"/>
    <p:sldId id="264" r:id="rId12"/>
    <p:sldId id="285" r:id="rId13"/>
    <p:sldId id="288" r:id="rId14"/>
    <p:sldId id="265" r:id="rId15"/>
    <p:sldId id="293" r:id="rId16"/>
    <p:sldId id="267" r:id="rId17"/>
    <p:sldId id="268" r:id="rId18"/>
    <p:sldId id="269" r:id="rId19"/>
    <p:sldId id="286" r:id="rId20"/>
    <p:sldId id="289" r:id="rId21"/>
    <p:sldId id="270" r:id="rId22"/>
    <p:sldId id="294" r:id="rId23"/>
    <p:sldId id="272" r:id="rId24"/>
    <p:sldId id="273" r:id="rId25"/>
    <p:sldId id="274" r:id="rId26"/>
    <p:sldId id="287" r:id="rId27"/>
    <p:sldId id="290" r:id="rId28"/>
    <p:sldId id="275" r:id="rId29"/>
    <p:sldId id="276" r:id="rId30"/>
    <p:sldId id="277" r:id="rId31"/>
    <p:sldId id="278" r:id="rId32"/>
    <p:sldId id="279" r:id="rId33"/>
    <p:sldId id="292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notesMaster" Target="notesMasters/notesMaster1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0BB1E0-5598-7D44-986E-30DB2CA615F1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EDF92-2236-8647-B1B4-703F5D61A1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EDF92-2236-8647-B1B4-703F5D61A14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BFD3E-CA50-6844-B8BC-909728D1B2D0}" type="datetimeFigureOut">
              <a:rPr lang="en-US" smtClean="0"/>
              <a:pPr/>
              <a:t>4/6/15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45CF5-F0B5-BC4B-8275-002E9885E6A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AuBW-OiNkdc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uAt1YLP3T3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W6VQo1YjTOw" TargetMode="External"/><Relationship Id="rId3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1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XFismjYRcRM" TargetMode="External"/><Relationship Id="rId3" Type="http://schemas.openxmlformats.org/officeDocument/2006/relationships/hyperlink" Target="https://www.youtube.com/watch?v=hvE9fb--Di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nn.com/studentnews" TargetMode="Externa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8975"/>
            <a:ext cx="7772400" cy="1470025"/>
          </a:xfrm>
        </p:spPr>
        <p:txBody>
          <a:bodyPr/>
          <a:lstStyle/>
          <a:p>
            <a:r>
              <a:rPr lang="en-US" dirty="0" smtClean="0"/>
              <a:t>April Week 1</a:t>
            </a:r>
            <a:br>
              <a:rPr lang="en-US" dirty="0" smtClean="0"/>
            </a:br>
            <a:r>
              <a:rPr lang="en-US" dirty="0" smtClean="0"/>
              <a:t>4/6-4/10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679001"/>
            <a:ext cx="9144000" cy="459025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smtClean="0"/>
              <a:t>Mon: Introduce Social Studies Elements, Pick a President, Intro Preview/Predict method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Tues: Research a President / Checking Grades on Computers/ Set Goals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Wed: Reading Packet to Preview/Predict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Thurs: Finish Reading, Predicting organizer for the article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Fri: WOTD QUIZ, Go over Reading Full Circle Assignment, Grade Last Week’s Quiz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FF4B"/>
          </a:solidFill>
        </p:spPr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u="sng" dirty="0" smtClean="0"/>
              <a:t>CLEAR YOUR DESK except for your Reading Items</a:t>
            </a:r>
          </a:p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and Learning Target for Today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is it important to be informed on current events and things happening in our country and world?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intrepid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– adjective – fearless, bold, courageous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In the TV series, </a:t>
            </a:r>
            <a:r>
              <a:rPr lang="ja-JP" altLang="en-US" dirty="0" smtClean="0">
                <a:ea typeface="ＭＳ Ｐゴシック" charset="-128"/>
                <a:cs typeface="ＭＳ Ｐゴシック" charset="-128"/>
              </a:rPr>
              <a:t>“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Star Trek</a:t>
            </a:r>
            <a:r>
              <a:rPr lang="ja-JP" altLang="en-US" dirty="0" smtClean="0">
                <a:ea typeface="ＭＳ Ｐゴシック" charset="-128"/>
                <a:cs typeface="ＭＳ Ｐゴシック" charset="-128"/>
              </a:rPr>
              <a:t>”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, the characters are advertized as being </a:t>
            </a:r>
            <a:r>
              <a:rPr lang="en-US" altLang="ja-JP" b="1" u="sng" dirty="0" smtClean="0">
                <a:ea typeface="ＭＳ Ｐゴシック" charset="-128"/>
                <a:cs typeface="ＭＳ Ｐゴシック" charset="-128"/>
              </a:rPr>
              <a:t>intrepid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 because they </a:t>
            </a:r>
            <a:r>
              <a:rPr lang="ja-JP" altLang="en-US" dirty="0" smtClean="0">
                <a:ea typeface="ＭＳ Ｐゴシック" charset="-128"/>
                <a:cs typeface="ＭＳ Ｐゴシック" charset="-128"/>
              </a:rPr>
              <a:t>“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boldly go where no man has gone before.</a:t>
            </a:r>
            <a:r>
              <a:rPr lang="ja-JP" altLang="en-US" dirty="0" smtClean="0">
                <a:ea typeface="ＭＳ Ｐゴシック" charset="-128"/>
                <a:cs typeface="ＭＳ Ｐゴシック" charset="-128"/>
              </a:rPr>
              <a:t>”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 </a:t>
            </a: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#2 - John Adams</a:t>
            </a:r>
          </a:p>
          <a:p>
            <a:pPr>
              <a:buNone/>
            </a:pPr>
            <a:r>
              <a:rPr lang="en-US" dirty="0" smtClean="0"/>
              <a:t>1735-1826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https://www.youtube.com/watch?v=AuBW-OiNkdc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To-Do on the 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directions to check your grade.  </a:t>
            </a:r>
          </a:p>
          <a:p>
            <a:r>
              <a:rPr lang="en-US" dirty="0" smtClean="0"/>
              <a:t>Then spend majority of your time to research as much as you can about the president you’ve been assigned.  </a:t>
            </a:r>
          </a:p>
          <a:p>
            <a:r>
              <a:rPr lang="en-US" dirty="0" smtClean="0"/>
              <a:t>Keep reading and writing as much as you can with the time given. 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research information about a President to prepare for a presentation.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A4E2"/>
          </a:solidFill>
        </p:spPr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u="sng" dirty="0" smtClean="0"/>
              <a:t>CLEAR YOUR DESK except for your Reading Items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and Learning Target for Today</a:t>
            </a:r>
          </a:p>
          <a:p>
            <a:pPr marL="514350" indent="-514350">
              <a:buAutoNum type="arabicPeriod"/>
            </a:pPr>
            <a:r>
              <a:rPr lang="en-US" dirty="0" smtClean="0"/>
              <a:t>Why is it important to take time to preview a text before you read it? 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8252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propaganda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50100"/>
            <a:ext cx="4598126" cy="6188878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– noun – distorted or misleading information that is spread to promote a specific cause, movement, or idea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During the last presidential campaign, both the Obama political team and the McCain political team ran TV ads that were misleading, and therefore a type of 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propaganda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#3 - Thomas Jefferson</a:t>
            </a:r>
          </a:p>
          <a:p>
            <a:pPr>
              <a:buNone/>
            </a:pPr>
            <a:r>
              <a:rPr lang="en-US" dirty="0" smtClean="0"/>
              <a:t>1743-1826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https://www.youtube.com/watch?v=uAt1YLP3T34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8E7FF"/>
          </a:solidFill>
        </p:spPr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u="sng" dirty="0" smtClean="0"/>
              <a:t>CLEAR YOUR DESK except for your Reading Items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and Learning Target for Today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one thing you’d like to read more about as we cover Social Studies this term?</a:t>
            </a:r>
          </a:p>
          <a:p>
            <a:pPr marL="514350" indent="-514350">
              <a:buNone/>
            </a:pPr>
            <a:r>
              <a:rPr lang="en-US" dirty="0" smtClean="0"/>
              <a:t>*List at least 3 ideas you could share with the class.  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 Purpose for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steps in your Reading Packet to learn how to set a purpose for reading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set a purpose and make predictions about a text.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FF4B"/>
          </a:solidFill>
        </p:spPr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None/>
            </a:pPr>
            <a:r>
              <a:rPr lang="en-US" u="sng" dirty="0" smtClean="0"/>
              <a:t>CLEAR YOUR DESK except for your Reading Items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and Learning Target for Today</a:t>
            </a:r>
          </a:p>
          <a:p>
            <a:pPr marL="514350" indent="-514350">
              <a:buAutoNum type="arabicPeriod"/>
            </a:pPr>
            <a:r>
              <a:rPr lang="en-US" dirty="0" smtClean="0"/>
              <a:t>Work on your Literacy Strands silently.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souvenirs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r>
              <a:rPr lang="en-US" b="1" dirty="0" smtClean="0">
                <a:ea typeface="ＭＳ Ｐゴシック" charset="-128"/>
                <a:cs typeface="ＭＳ Ｐゴシック" charset="-128"/>
              </a:rPr>
              <a:t>–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noun –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something bought or kept as a reminder of a special place, person, or occasion.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Many people collect 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souvenirs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 like seashells, postcards, ball caps, or magnets to help them remember the good times they had on their summer vacations.</a:t>
            </a: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#4 - James Madison</a:t>
            </a:r>
          </a:p>
          <a:p>
            <a:pPr>
              <a:buNone/>
            </a:pPr>
            <a:r>
              <a:rPr lang="en-US" dirty="0" smtClean="0"/>
              <a:t>1751-1836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2"/>
              </a:rPr>
              <a:t>https://www.youtube.com/watch?v=W6VQo1YjTOw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8500" y="1417638"/>
            <a:ext cx="4349750" cy="434975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 and Set a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all the pages of your Reading Packet for the week.</a:t>
            </a:r>
          </a:p>
          <a:p>
            <a:r>
              <a:rPr lang="en-US" dirty="0" smtClean="0"/>
              <a:t>Use the article “Moving Ahead” to practice what you’ve learned about predicting and setting a purpose.  </a:t>
            </a:r>
          </a:p>
          <a:p>
            <a:r>
              <a:rPr lang="en-US" dirty="0" smtClean="0"/>
              <a:t>DO NOT TAKE THE ARTICLE WITH YOU.  This is a class set.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indomitable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>
                <a:ea typeface="ＭＳ Ｐゴシック" charset="-128"/>
                <a:cs typeface="ＭＳ Ｐゴシック" charset="-128"/>
              </a:rPr>
              <a:t>– 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adjective – strong and unconquerable; cannot be dominated</a:t>
            </a:r>
          </a:p>
          <a:p>
            <a:pPr>
              <a:lnSpc>
                <a:spcPct val="90000"/>
              </a:lnSpc>
              <a:buFont typeface="Wingdings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ea typeface="ＭＳ Ｐゴシック" charset="-128"/>
                <a:cs typeface="ＭＳ Ｐゴシック" charset="-128"/>
              </a:rPr>
              <a:t>When playing their best, RSMS Titan athletes are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 </a:t>
            </a:r>
            <a:r>
              <a:rPr lang="en-US" b="1" u="sng" dirty="0" smtClean="0">
                <a:ea typeface="ＭＳ Ｐゴシック" charset="-128"/>
                <a:cs typeface="ＭＳ Ｐゴシック" charset="-128"/>
              </a:rPr>
              <a:t>indomitable</a:t>
            </a:r>
            <a:r>
              <a:rPr lang="en-US" b="1" dirty="0" smtClean="0">
                <a:ea typeface="ＭＳ Ｐゴシック" charset="-128"/>
                <a:cs typeface="ＭＳ Ｐゴシック" charset="-128"/>
              </a:rPr>
              <a:t>.</a:t>
            </a:r>
            <a:r>
              <a:rPr lang="en-US" sz="2000" dirty="0" smtClean="0">
                <a:ea typeface="ＭＳ Ｐゴシック" charset="-128"/>
                <a:cs typeface="ＭＳ Ｐゴシック" charset="-128"/>
              </a:rPr>
              <a:t>  </a:t>
            </a:r>
          </a:p>
          <a:p>
            <a:pPr>
              <a:buNone/>
            </a:pPr>
            <a:endParaRPr lang="en-US" altLang="ja-JP" dirty="0" smtClean="0">
              <a:ea typeface="ＭＳ Ｐゴシック" charset="-128"/>
              <a:cs typeface="ＭＳ Ｐゴシック" charset="-128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predict and set a purpose for a text by following the steps and using an organizer.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A4E2"/>
          </a:solidFill>
        </p:spPr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Clear your desk except for: </a:t>
            </a:r>
          </a:p>
          <a:p>
            <a:pPr lvl="1"/>
            <a:r>
              <a:rPr lang="en-US" dirty="0" smtClean="0"/>
              <a:t>Reading Packet </a:t>
            </a:r>
          </a:p>
          <a:p>
            <a:pPr lvl="1"/>
            <a:r>
              <a:rPr lang="en-US" dirty="0" smtClean="0"/>
              <a:t>a pencil </a:t>
            </a:r>
          </a:p>
          <a:p>
            <a:r>
              <a:rPr lang="en-US" dirty="0" smtClean="0"/>
              <a:t>Study your words of the day!  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test my knowledge by taking a quiz.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 as best as you can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PRESIDENT of the DAY!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89552"/>
            <a:ext cx="8686800" cy="49366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Why it’s cool to learn </a:t>
            </a:r>
          </a:p>
          <a:p>
            <a:pPr>
              <a:buNone/>
            </a:pPr>
            <a:r>
              <a:rPr lang="en-US" dirty="0" smtClean="0"/>
              <a:t>about the presidents...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https://www.youtube.com/watch?v=XFismjYRcRM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#1 - George Washington</a:t>
            </a:r>
          </a:p>
          <a:p>
            <a:pPr>
              <a:buNone/>
            </a:pPr>
            <a:r>
              <a:rPr lang="en-US" dirty="0" smtClean="0"/>
              <a:t>1732 – 1799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https://www.youtube.com/watch?v=hvE9fb--Dig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5625"/>
            <a:ext cx="5175250" cy="5570538"/>
          </a:xfrm>
        </p:spPr>
        <p:txBody>
          <a:bodyPr>
            <a:normAutofit/>
          </a:bodyPr>
          <a:lstStyle/>
          <a:p>
            <a:r>
              <a:rPr lang="en-US" dirty="0" smtClean="0"/>
              <a:t>Complete your notes chart for each day.</a:t>
            </a:r>
          </a:p>
          <a:p>
            <a:r>
              <a:rPr lang="en-US" dirty="0" smtClean="0"/>
              <a:t>This will be graded weekly.</a:t>
            </a:r>
          </a:p>
          <a:p>
            <a:r>
              <a:rPr lang="en-US" dirty="0" smtClean="0"/>
              <a:t>Write down words or concepts you do not understand, so we can look them up together.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08500" y="5048250"/>
            <a:ext cx="3446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2"/>
              </a:rPr>
              <a:t>http://www.cnn.com/studentnews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5250" y="962817"/>
            <a:ext cx="3968750" cy="23115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Researching a President!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name of your president on to the research paper attached to your President Packet.  </a:t>
            </a:r>
          </a:p>
          <a:p>
            <a:r>
              <a:rPr lang="en-US" dirty="0" smtClean="0"/>
              <a:t>We will Research TOMORROW</a:t>
            </a:r>
          </a:p>
          <a:p>
            <a:r>
              <a:rPr lang="en-US" dirty="0" smtClean="0"/>
              <a:t>You will be required to present on a certain day the information you find today.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 Purpose for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steps in your Reading Packet to learn how to set a purpose for reading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</a:t>
            </a:r>
            <a:r>
              <a:rPr lang="en-US" dirty="0" smtClean="0"/>
              <a:t> learn about current events by taking notes and listening.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4960</TotalTime>
  <Words>1150</Words>
  <Application>Microsoft Macintosh PowerPoint</Application>
  <PresentationFormat>On-screen Show (4:3)</PresentationFormat>
  <Paragraphs>136</Paragraphs>
  <Slides>33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April Week 1 4/6-4/10</vt:lpstr>
      <vt:lpstr>Monday</vt:lpstr>
      <vt:lpstr>Word of the Day! indomitable</vt:lpstr>
      <vt:lpstr>PRESIDENT of the DAY!</vt:lpstr>
      <vt:lpstr>Slide 5</vt:lpstr>
      <vt:lpstr>Literacy Strands</vt:lpstr>
      <vt:lpstr>Researching a President!  </vt:lpstr>
      <vt:lpstr>Set a Purpose for Reading</vt:lpstr>
      <vt:lpstr>Learning Target</vt:lpstr>
      <vt:lpstr>Tuesday</vt:lpstr>
      <vt:lpstr>Word of the Day! intrepid</vt:lpstr>
      <vt:lpstr>PRESIDENT of the DAY!</vt:lpstr>
      <vt:lpstr>Slide 13</vt:lpstr>
      <vt:lpstr>Literacy Strands</vt:lpstr>
      <vt:lpstr>To-Do on the Computer</vt:lpstr>
      <vt:lpstr>Learning Target</vt:lpstr>
      <vt:lpstr>Wednesday</vt:lpstr>
      <vt:lpstr>Word of the Day! propaganda</vt:lpstr>
      <vt:lpstr>PRESIDENT of the DAY!</vt:lpstr>
      <vt:lpstr>Slide 20</vt:lpstr>
      <vt:lpstr>Literacy Strands</vt:lpstr>
      <vt:lpstr>Set a Purpose for Reading</vt:lpstr>
      <vt:lpstr>Learning Target</vt:lpstr>
      <vt:lpstr>Thursday</vt:lpstr>
      <vt:lpstr>Word of the Day! souvenirs</vt:lpstr>
      <vt:lpstr>PRESIDENT of the DAY!</vt:lpstr>
      <vt:lpstr>Slide 27</vt:lpstr>
      <vt:lpstr>Literacy Strands</vt:lpstr>
      <vt:lpstr>Predict and Set a Purpose</vt:lpstr>
      <vt:lpstr>Learning Target</vt:lpstr>
      <vt:lpstr>Friday</vt:lpstr>
      <vt:lpstr>Learning Target</vt:lpstr>
      <vt:lpstr>Slide 33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April Week 1 4/6-4/10</dc:title>
  <dc:creator>Candice Lewis</dc:creator>
  <cp:lastModifiedBy>Candice Lewis</cp:lastModifiedBy>
  <cp:revision>26</cp:revision>
  <dcterms:created xsi:type="dcterms:W3CDTF">2015-04-06T11:40:52Z</dcterms:created>
  <dcterms:modified xsi:type="dcterms:W3CDTF">2015-04-06T20:26:48Z</dcterms:modified>
</cp:coreProperties>
</file>