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9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0" r:id="rId14"/>
    <p:sldId id="271" r:id="rId15"/>
    <p:sldId id="272" r:id="rId16"/>
    <p:sldId id="275" r:id="rId17"/>
    <p:sldId id="273" r:id="rId18"/>
    <p:sldId id="274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595"/>
  </p:normalViewPr>
  <p:slideViewPr>
    <p:cSldViewPr snapToGrid="0" snapToObjects="1">
      <p:cViewPr varScale="1">
        <p:scale>
          <a:sx n="122" d="100"/>
          <a:sy n="122" d="100"/>
        </p:scale>
        <p:origin x="114" y="2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A6117-6BBC-6B4D-AED1-81608C3C4BA2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A86FD-C5D6-8849-96E1-3C1D2826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3174-AD60-DB4E-B6CD-A28FA28942A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9E0D-F1EC-4F4D-87F7-C50FB8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3174-AD60-DB4E-B6CD-A28FA28942A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9E0D-F1EC-4F4D-87F7-C50FB8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1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3174-AD60-DB4E-B6CD-A28FA28942A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9E0D-F1EC-4F4D-87F7-C50FB8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2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3174-AD60-DB4E-B6CD-A28FA28942A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9E0D-F1EC-4F4D-87F7-C50FB8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9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3174-AD60-DB4E-B6CD-A28FA28942A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9E0D-F1EC-4F4D-87F7-C50FB8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3174-AD60-DB4E-B6CD-A28FA28942A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9E0D-F1EC-4F4D-87F7-C50FB8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9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3174-AD60-DB4E-B6CD-A28FA28942A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9E0D-F1EC-4F4D-87F7-C50FB8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5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3174-AD60-DB4E-B6CD-A28FA28942A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9E0D-F1EC-4F4D-87F7-C50FB8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3174-AD60-DB4E-B6CD-A28FA28942A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9E0D-F1EC-4F4D-87F7-C50FB8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1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3174-AD60-DB4E-B6CD-A28FA28942A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9E0D-F1EC-4F4D-87F7-C50FB8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5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3174-AD60-DB4E-B6CD-A28FA28942A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9E0D-F1EC-4F4D-87F7-C50FB8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33174-AD60-DB4E-B6CD-A28FA28942A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A9E0D-F1EC-4F4D-87F7-C50FB8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english/famousauthorsandbooks/annefrank/" TargetMode="External"/><Relationship Id="rId2" Type="http://schemas.openxmlformats.org/officeDocument/2006/relationships/hyperlink" Target="https://www.brainpop.com/socialstudies/worldhistory/holocau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ainpop.com/socialstudies/famoushistoricalfigures/adolfhitle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.youtube.com/watch?v=r6OPtrp6Nd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 Week Feb 1</a:t>
            </a:r>
            <a:br>
              <a:rPr lang="en-US" dirty="0" smtClean="0"/>
            </a:br>
            <a:r>
              <a:rPr lang="en-US" dirty="0" smtClean="0"/>
              <a:t>ANNE FRANK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Mon: Notes, finish timeline</a:t>
            </a:r>
          </a:p>
          <a:p>
            <a:pPr algn="l"/>
            <a:r>
              <a:rPr lang="en-US" dirty="0" smtClean="0"/>
              <a:t>Tues: ILPs in the computer lab</a:t>
            </a:r>
          </a:p>
          <a:p>
            <a:pPr algn="l"/>
            <a:r>
              <a:rPr lang="en-US" dirty="0" smtClean="0"/>
              <a:t>Wed: ILPs </a:t>
            </a:r>
          </a:p>
          <a:p>
            <a:pPr algn="l"/>
            <a:r>
              <a:rPr lang="en-US" dirty="0" smtClean="0"/>
              <a:t>Thurs: Read Act 1-2, complete worksheet </a:t>
            </a:r>
          </a:p>
          <a:p>
            <a:pPr algn="l"/>
            <a:r>
              <a:rPr lang="en-US" dirty="0" smtClean="0"/>
              <a:t>Fri: Quiz over Act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79465"/>
          </a:xfrm>
        </p:spPr>
        <p:txBody>
          <a:bodyPr>
            <a:normAutofit/>
          </a:bodyPr>
          <a:lstStyle/>
          <a:p>
            <a:r>
              <a:rPr lang="en-US" sz="4400" b="1" dirty="0"/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First, Jews were removed from their jobs and schools.  They were forced to wear a yellow star, which labeled them as a Jew.  They were banned from certain public places and given a curfew.</a:t>
            </a:r>
          </a:p>
          <a:p>
            <a:r>
              <a:rPr lang="en-US" dirty="0" smtClean="0"/>
              <a:t>Next, Jews were contained to ghettos.</a:t>
            </a:r>
          </a:p>
          <a:p>
            <a:r>
              <a:rPr lang="en-US" dirty="0" smtClean="0"/>
              <a:t>Then, Jews are sent to concentration camps/killing centers.</a:t>
            </a:r>
          </a:p>
          <a:p>
            <a:r>
              <a:rPr lang="en-US" dirty="0" smtClean="0"/>
              <a:t>Finally, WWII ends in 1945, and the camps are liberated, but the damage has already been done.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s://encrypted-tbn1.gstatic.com/images?q=tbn:ANd9GcThj8zSSLCYb2KWdeuDNPe3SGlGamzoHxKGK58froKA4cltbDLfSDNa0VTw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1"/>
            <a:ext cx="2895600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3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Notes: add to your notes from yesterday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at least 5 notes from each of the videos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westernscboe</a:t>
            </a:r>
            <a:r>
              <a:rPr lang="en-US" dirty="0" smtClean="0"/>
              <a:t>, </a:t>
            </a:r>
            <a:r>
              <a:rPr lang="en-US" dirty="0" err="1" smtClean="0"/>
              <a:t>brainpop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u="sng" dirty="0">
                <a:hlinkClick r:id="rId2"/>
              </a:rPr>
              <a:t>https://www.brainpop.com/socialstudies/worldhistory/holocaust/</a:t>
            </a:r>
            <a:r>
              <a:rPr lang="en-US" dirty="0"/>
              <a:t>    </a:t>
            </a:r>
          </a:p>
          <a:p>
            <a:pPr fontAlgn="base"/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://www.brainpop.com/english/famousauthorsandbooks/annefrank/</a:t>
            </a:r>
            <a:endParaRPr lang="en-US" dirty="0"/>
          </a:p>
          <a:p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://www.brainpop.com/socialstudies/famoushistoricalfigures/adolfhitler/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“The Girl Who Lived Forever”</a:t>
            </a:r>
            <a:br>
              <a:rPr lang="en-US" dirty="0" smtClean="0"/>
            </a:br>
            <a:r>
              <a:rPr lang="en-US" dirty="0">
                <a:hlinkClick r:id="rId2"/>
              </a:rPr>
              <a:t>https://m.youtube.com/watch?v=r6OPtrp6Nds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64" y="1825624"/>
            <a:ext cx="11728174" cy="494093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While you read, create a timeline of important historical events on one side and events from Anne’s life on the other</a:t>
            </a:r>
          </a:p>
          <a:p>
            <a:pPr lvl="1"/>
            <a:r>
              <a:rPr lang="en-US" sz="4400" dirty="0" smtClean="0"/>
              <a:t>When </a:t>
            </a:r>
            <a:r>
              <a:rPr lang="en-US" sz="4400" dirty="0"/>
              <a:t>you finish reading, complete the short answer in your best sentence writing, using RACE.  Turn it </a:t>
            </a:r>
            <a:r>
              <a:rPr lang="en-US" sz="4400" dirty="0" smtClean="0"/>
              <a:t>in to THEHUB.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154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825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8254"/>
            <a:ext cx="11353800" cy="5238709"/>
          </a:xfrm>
        </p:spPr>
        <p:txBody>
          <a:bodyPr>
            <a:normAutofit lnSpcReduction="10000"/>
          </a:bodyPr>
          <a:lstStyle/>
          <a:p>
            <a:r>
              <a:rPr lang="en-US" sz="4800" i="1" dirty="0" smtClean="0"/>
              <a:t>Fill out your AGENDA! </a:t>
            </a:r>
          </a:p>
          <a:p>
            <a:r>
              <a:rPr lang="en-US" sz="5400" b="1" u="sng" dirty="0" smtClean="0"/>
              <a:t>Bell Ringer</a:t>
            </a:r>
            <a:r>
              <a:rPr lang="en-US" sz="5400" dirty="0" smtClean="0"/>
              <a:t> Describe one career you are interested in on your ILP.  Why are you interested in that career? </a:t>
            </a:r>
          </a:p>
          <a:p>
            <a:endParaRPr lang="en-US" sz="5400" dirty="0" smtClean="0"/>
          </a:p>
          <a:p>
            <a:r>
              <a:rPr lang="en-US" sz="5400" dirty="0" smtClean="0"/>
              <a:t>If you finish, you have time to work on your </a:t>
            </a:r>
            <a:r>
              <a:rPr lang="en-US" sz="5400" dirty="0" err="1" smtClean="0"/>
              <a:t>Wordly</a:t>
            </a:r>
            <a:r>
              <a:rPr lang="en-US" sz="5400" dirty="0" smtClean="0"/>
              <a:t> Wise #2 (DUE FRIDAY)    </a:t>
            </a:r>
            <a:endParaRPr 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8344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825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8254"/>
            <a:ext cx="11353800" cy="5238709"/>
          </a:xfrm>
        </p:spPr>
        <p:txBody>
          <a:bodyPr>
            <a:normAutofit fontScale="77500" lnSpcReduction="20000"/>
          </a:bodyPr>
          <a:lstStyle/>
          <a:p>
            <a:r>
              <a:rPr lang="en-US" sz="4800" i="1" dirty="0" smtClean="0"/>
              <a:t>Fill out your AGENDA! </a:t>
            </a:r>
          </a:p>
          <a:p>
            <a:r>
              <a:rPr lang="en-US" sz="5400" b="1" u="sng" dirty="0" smtClean="0"/>
              <a:t>Bell Ringer</a:t>
            </a:r>
            <a:r>
              <a:rPr lang="en-US" sz="5400" dirty="0" smtClean="0"/>
              <a:t> Combine these sentences to write a phrase connected to a sentence. (complex sentence) </a:t>
            </a:r>
          </a:p>
          <a:p>
            <a:r>
              <a:rPr lang="en-US" sz="5400" dirty="0" smtClean="0"/>
              <a:t>Anne Frank lived a short life.  </a:t>
            </a:r>
          </a:p>
          <a:p>
            <a:r>
              <a:rPr lang="en-US" sz="5400" dirty="0" smtClean="0"/>
              <a:t>Anne Frank made a huge impact on how we remember the Holocaust.  </a:t>
            </a:r>
          </a:p>
          <a:p>
            <a:endParaRPr lang="en-US" sz="5400" dirty="0" smtClean="0"/>
          </a:p>
          <a:p>
            <a:r>
              <a:rPr lang="en-US" sz="5400" dirty="0" smtClean="0"/>
              <a:t>If you finish, you have time to work on your </a:t>
            </a:r>
            <a:r>
              <a:rPr lang="en-US" sz="5400" dirty="0" err="1" smtClean="0"/>
              <a:t>Wordly</a:t>
            </a:r>
            <a:r>
              <a:rPr lang="en-US" sz="5400" dirty="0" smtClean="0"/>
              <a:t> Wise #2 (DUE FRIDAY)    </a:t>
            </a:r>
            <a:endParaRPr 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17769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825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8254"/>
            <a:ext cx="11353800" cy="6272015"/>
          </a:xfrm>
        </p:spPr>
        <p:txBody>
          <a:bodyPr>
            <a:normAutofit lnSpcReduction="10000"/>
          </a:bodyPr>
          <a:lstStyle/>
          <a:p>
            <a:r>
              <a:rPr lang="en-US" sz="4800" i="1" dirty="0" smtClean="0"/>
              <a:t>Fill out your AGENDA! </a:t>
            </a:r>
          </a:p>
          <a:p>
            <a:r>
              <a:rPr lang="en-US" sz="5400" b="1" u="sng" dirty="0" smtClean="0"/>
              <a:t>Bell Ringer</a:t>
            </a:r>
            <a:r>
              <a:rPr lang="en-US" sz="5400" dirty="0" smtClean="0"/>
              <a:t> Read the quote on page 450.  Copy part of it on your bell ringer.  </a:t>
            </a:r>
          </a:p>
          <a:p>
            <a:r>
              <a:rPr lang="en-US" sz="5400" dirty="0" smtClean="0"/>
              <a:t>Then describe what this tells us about Anne’s character.  Do you think you are similar or different from Anne?  </a:t>
            </a:r>
            <a:endParaRPr lang="en-US" sz="6600" dirty="0" smtClean="0"/>
          </a:p>
          <a:p>
            <a:r>
              <a:rPr lang="en-US" sz="5400" dirty="0" smtClean="0"/>
              <a:t>If you finish, you have time to work on your </a:t>
            </a:r>
            <a:r>
              <a:rPr lang="en-US" sz="5400" dirty="0" err="1" smtClean="0"/>
              <a:t>Wordly</a:t>
            </a:r>
            <a:r>
              <a:rPr lang="en-US" sz="5400" dirty="0" smtClean="0"/>
              <a:t> Wise #2 (DUE FRIDAY)    </a:t>
            </a:r>
            <a:endParaRPr 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19636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 Scene 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worksheet in complete sentences while we read.  </a:t>
            </a:r>
            <a:endParaRPr lang="en-US" dirty="0"/>
          </a:p>
          <a:p>
            <a:r>
              <a:rPr lang="en-US" dirty="0" smtClean="0"/>
              <a:t>QUIZ FRIDAY over Act 1</a:t>
            </a:r>
            <a:endParaRPr lang="en-US" dirty="0"/>
          </a:p>
        </p:txBody>
      </p:sp>
      <p:pic>
        <p:nvPicPr>
          <p:cNvPr id="4" name="Picture 6" descr="Image result for anne frank's di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9" y="3378668"/>
            <a:ext cx="2555820" cy="25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anne frank's di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20" y="3280230"/>
            <a:ext cx="5334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anne fr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2345593"/>
            <a:ext cx="24765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1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825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mtClean="0"/>
              <a:t>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8254"/>
            <a:ext cx="11353800" cy="6272015"/>
          </a:xfrm>
        </p:spPr>
        <p:txBody>
          <a:bodyPr>
            <a:normAutofit fontScale="92500" lnSpcReduction="10000"/>
          </a:bodyPr>
          <a:lstStyle/>
          <a:p>
            <a:r>
              <a:rPr lang="en-US" sz="4800" i="1" dirty="0" smtClean="0"/>
              <a:t>Fill out your AGENDA!</a:t>
            </a:r>
          </a:p>
          <a:p>
            <a:r>
              <a:rPr lang="en-US" sz="4800" i="1" dirty="0" smtClean="0"/>
              <a:t>Turn in your </a:t>
            </a:r>
            <a:r>
              <a:rPr lang="en-US" sz="4800" i="1" dirty="0" err="1" smtClean="0"/>
              <a:t>Wordly</a:t>
            </a:r>
            <a:r>
              <a:rPr lang="en-US" sz="4800" i="1" dirty="0" smtClean="0"/>
              <a:t> Wise #2 </a:t>
            </a:r>
          </a:p>
          <a:p>
            <a:r>
              <a:rPr lang="en-US" sz="5400" b="1" u="sng" dirty="0" smtClean="0"/>
              <a:t>Bell Ringer</a:t>
            </a:r>
            <a:r>
              <a:rPr lang="en-US" sz="5400" dirty="0"/>
              <a:t> </a:t>
            </a:r>
            <a:r>
              <a:rPr lang="en-US" sz="5400" dirty="0" smtClean="0"/>
              <a:t> Combine these sentences to write a compound sentence. (two sentences together)</a:t>
            </a:r>
          </a:p>
          <a:p>
            <a:r>
              <a:rPr lang="en-US" sz="5400" dirty="0" smtClean="0"/>
              <a:t>Anne Frank lived during World War 2. </a:t>
            </a:r>
          </a:p>
          <a:p>
            <a:r>
              <a:rPr lang="en-US" sz="5400" dirty="0" smtClean="0"/>
              <a:t>Anne Frank went into hiding while other Jews were being shipped to concentration camps.  </a:t>
            </a:r>
          </a:p>
          <a:p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20191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7422"/>
          </a:xfrm>
        </p:spPr>
        <p:txBody>
          <a:bodyPr/>
          <a:lstStyle/>
          <a:p>
            <a:r>
              <a:rPr lang="en-US" dirty="0" smtClean="0"/>
              <a:t>Discussion…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7423"/>
            <a:ext cx="4107511" cy="5429540"/>
          </a:xfrm>
        </p:spPr>
        <p:txBody>
          <a:bodyPr/>
          <a:lstStyle/>
          <a:p>
            <a:r>
              <a:rPr lang="en-US" dirty="0" smtClean="0"/>
              <a:t>What is Anne experiencing at this point in the play?  </a:t>
            </a:r>
          </a:p>
          <a:p>
            <a:endParaRPr lang="en-US" dirty="0"/>
          </a:p>
          <a:p>
            <a:r>
              <a:rPr lang="en-US" dirty="0" smtClean="0"/>
              <a:t>What would it feel like to have all the restrictions on your life in hiding? How would you cope with that?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anne frank's ann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06" y="0"/>
            <a:ext cx="3985294" cy="401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ne frank's ann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85" y="2596722"/>
            <a:ext cx="3306238" cy="426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nne frank's ann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04" y="32170"/>
            <a:ext cx="3715096" cy="35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B0F0"/>
                </a:solidFill>
              </a:rPr>
              <a:t>QUIZ over Act 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47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825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8254"/>
            <a:ext cx="11353800" cy="5238709"/>
          </a:xfrm>
        </p:spPr>
        <p:txBody>
          <a:bodyPr>
            <a:normAutofit fontScale="92500" lnSpcReduction="10000"/>
          </a:bodyPr>
          <a:lstStyle/>
          <a:p>
            <a:r>
              <a:rPr lang="en-US" sz="4800" i="1" dirty="0" smtClean="0"/>
              <a:t>Fill out your AGENDA! </a:t>
            </a:r>
          </a:p>
          <a:p>
            <a:r>
              <a:rPr lang="en-US" sz="5400" b="1" u="sng" dirty="0" smtClean="0"/>
              <a:t>Bell Ringer</a:t>
            </a:r>
            <a:r>
              <a:rPr lang="en-US" sz="5400" dirty="0" smtClean="0"/>
              <a:t> Combine these sentences into one without changing the meaning:</a:t>
            </a:r>
          </a:p>
          <a:p>
            <a:pPr marL="0" indent="0">
              <a:buNone/>
            </a:pPr>
            <a:r>
              <a:rPr lang="en-US" sz="5400" b="1" dirty="0" smtClean="0"/>
              <a:t>Some people cheered for the Falcons. </a:t>
            </a:r>
          </a:p>
          <a:p>
            <a:pPr marL="0" indent="0">
              <a:buNone/>
            </a:pPr>
            <a:r>
              <a:rPr lang="en-US" sz="5400" b="1" dirty="0" smtClean="0"/>
              <a:t>Some people cheered for the Patriots.  </a:t>
            </a:r>
          </a:p>
          <a:p>
            <a:pPr marL="0" indent="0">
              <a:buNone/>
            </a:pPr>
            <a:r>
              <a:rPr lang="en-US" sz="5400" b="1" dirty="0" smtClean="0"/>
              <a:t>Everyone was shocked at the first overtime ever in Super Bowl history.  </a:t>
            </a:r>
          </a:p>
        </p:txBody>
      </p:sp>
    </p:spTree>
    <p:extLst>
      <p:ext uri="{BB962C8B-B14F-4D97-AF65-F5344CB8AC3E}">
        <p14:creationId xmlns:p14="http://schemas.microsoft.com/office/powerpoint/2010/main" val="14222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understand the historical context of a novel.  </a:t>
            </a:r>
          </a:p>
          <a:p>
            <a:endParaRPr lang="en-US" dirty="0"/>
          </a:p>
          <a:p>
            <a:r>
              <a:rPr lang="en-US" dirty="0" smtClean="0"/>
              <a:t>RI 8.3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303376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Holocaust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Diary of Anne Frank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Holocaust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 from 1939, when Adolf Hitler became leader of Germany, to 1945 when WWII ended.</a:t>
            </a:r>
          </a:p>
          <a:p>
            <a:r>
              <a:rPr lang="en-US" dirty="0" smtClean="0"/>
              <a:t>Jews were persecuted, which led to 6 million deaths. (1.5 million child deaths).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imet.csus.edu/imet4/pbl/holocaust/6693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71874"/>
            <a:ext cx="3810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Final Solution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Hitler’s plan to annihilate the entire Jewish population.</a:t>
            </a:r>
          </a:p>
          <a:p>
            <a:r>
              <a:rPr lang="en-US" dirty="0" smtClean="0"/>
              <a:t>Genocide is the total destruction of an ethnic, racial, or religious group.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concentration camp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2" y="2609253"/>
            <a:ext cx="5175093" cy="33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6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Nazi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Nazi stands for National Socialist German Workers Party.</a:t>
            </a:r>
          </a:p>
          <a:p>
            <a:r>
              <a:rPr lang="en-US" dirty="0" smtClean="0"/>
              <a:t>Hitler was the leader of the Nazis and blamed the Jews for the problems in Germany.</a:t>
            </a:r>
          </a:p>
          <a:p>
            <a:r>
              <a:rPr lang="en-US" dirty="0" smtClean="0"/>
              <a:t>There are many theories for why Hitler hated the Jews.</a:t>
            </a:r>
          </a:p>
          <a:p>
            <a:r>
              <a:rPr lang="en-US" dirty="0" smtClean="0"/>
              <a:t>For example, he thought having a common hatred or common enemy would unite the German people.</a:t>
            </a:r>
          </a:p>
          <a:p>
            <a:r>
              <a:rPr lang="en-US" dirty="0" smtClean="0"/>
              <a:t>During the depression in Germany, Hitler and others were jealous of the prominent jobs that Jewish people held.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encrypted-tbn1.gstatic.com/images?q=tbn:ANd9GcTpW2hgi6jQCVsFGCHbhA0agHr0T9qLoHFlzI260sDvWIhK56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3048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Gestapo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Gestapo were Hitler’s police and they terrorized, beat, or sent to concentration camps anyone who opposed the Nazi party.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strangevehicles.greyfalcon.us/Pictures/merc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85" y="3352800"/>
            <a:ext cx="5238750" cy="349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9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Anti-Semitism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Anti-Semitism is prejudice against Jews.  </a:t>
            </a:r>
          </a:p>
          <a:p>
            <a:r>
              <a:rPr lang="en-US" dirty="0" smtClean="0"/>
              <a:t>Once Hitler was in absolute control of Germany he convinced the people that Jews were evil cowards and Germans were hardworking and honest.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cdn2-b.examiner.com/sites/default/files/styles/image_content_width/hash/d3/ef/1334367188_holoca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03598"/>
            <a:ext cx="38862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734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8 Week Feb 1 ANNE FRANK</vt:lpstr>
      <vt:lpstr>Monday</vt:lpstr>
      <vt:lpstr>Learning Target</vt:lpstr>
      <vt:lpstr>The Holocaust</vt:lpstr>
      <vt:lpstr>The Holocaust </vt:lpstr>
      <vt:lpstr>Final Solution </vt:lpstr>
      <vt:lpstr>Nazi </vt:lpstr>
      <vt:lpstr>Gestapo </vt:lpstr>
      <vt:lpstr>Anti-Semitism </vt:lpstr>
      <vt:lpstr>Steps</vt:lpstr>
      <vt:lpstr>Historical Notes: add to your notes from yesterday</vt:lpstr>
      <vt:lpstr>“The Girl Who Lived Forever” https://m.youtube.com/watch?v=r6OPtrp6Nds  </vt:lpstr>
      <vt:lpstr>Tuesday</vt:lpstr>
      <vt:lpstr>Wednesday</vt:lpstr>
      <vt:lpstr>Thursday</vt:lpstr>
      <vt:lpstr>Act 1 Scene 1-2</vt:lpstr>
      <vt:lpstr>Friday</vt:lpstr>
      <vt:lpstr>Discussion… </vt:lpstr>
      <vt:lpstr>QUIZ over Act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Week Feb 1 ANNE FRANK</dc:title>
  <dc:creator>Schneider, Candice</dc:creator>
  <cp:lastModifiedBy>Schneider, Candice</cp:lastModifiedBy>
  <cp:revision>6</cp:revision>
  <dcterms:created xsi:type="dcterms:W3CDTF">2017-02-06T00:51:39Z</dcterms:created>
  <dcterms:modified xsi:type="dcterms:W3CDTF">2017-02-07T14:15:39Z</dcterms:modified>
</cp:coreProperties>
</file>