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4" r:id="rId5"/>
    <p:sldId id="275" r:id="rId6"/>
    <p:sldId id="276" r:id="rId7"/>
    <p:sldId id="277" r:id="rId8"/>
    <p:sldId id="260" r:id="rId9"/>
    <p:sldId id="265" r:id="rId10"/>
    <p:sldId id="285" r:id="rId11"/>
    <p:sldId id="286" r:id="rId12"/>
    <p:sldId id="284" r:id="rId13"/>
    <p:sldId id="261" r:id="rId14"/>
    <p:sldId id="282" r:id="rId15"/>
    <p:sldId id="287" r:id="rId16"/>
    <p:sldId id="278" r:id="rId17"/>
    <p:sldId id="262" r:id="rId18"/>
    <p:sldId id="283" r:id="rId19"/>
    <p:sldId id="279" r:id="rId20"/>
    <p:sldId id="280" r:id="rId21"/>
    <p:sldId id="281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F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4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826A-E2DC-4E37-B9D1-1C30B69270AB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5C73-B7A2-4E83-8BBA-4D4BAA31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7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826A-E2DC-4E37-B9D1-1C30B69270AB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5C73-B7A2-4E83-8BBA-4D4BAA31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7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826A-E2DC-4E37-B9D1-1C30B69270AB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5C73-B7A2-4E83-8BBA-4D4BAA31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4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826A-E2DC-4E37-B9D1-1C30B69270AB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5C73-B7A2-4E83-8BBA-4D4BAA31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1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826A-E2DC-4E37-B9D1-1C30B69270AB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5C73-B7A2-4E83-8BBA-4D4BAA31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7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826A-E2DC-4E37-B9D1-1C30B69270AB}" type="datetimeFigureOut">
              <a:rPr lang="en-US" smtClean="0"/>
              <a:t>8/21/16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5C73-B7A2-4E83-8BBA-4D4BAA31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3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826A-E2DC-4E37-B9D1-1C30B69270AB}" type="datetimeFigureOut">
              <a:rPr lang="en-US" smtClean="0"/>
              <a:t>8/21/16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5C73-B7A2-4E83-8BBA-4D4BAA31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826A-E2DC-4E37-B9D1-1C30B69270AB}" type="datetimeFigureOut">
              <a:rPr lang="en-US" smtClean="0"/>
              <a:t>8/21/16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5C73-B7A2-4E83-8BBA-4D4BAA31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7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826A-E2DC-4E37-B9D1-1C30B69270AB}" type="datetimeFigureOut">
              <a:rPr lang="en-US" smtClean="0"/>
              <a:t>8/21/16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5C73-B7A2-4E83-8BBA-4D4BAA31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4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826A-E2DC-4E37-B9D1-1C30B69270AB}" type="datetimeFigureOut">
              <a:rPr lang="en-US" smtClean="0"/>
              <a:t>8/21/16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5C73-B7A2-4E83-8BBA-4D4BAA31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4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826A-E2DC-4E37-B9D1-1C30B69270AB}" type="datetimeFigureOut">
              <a:rPr lang="en-US" smtClean="0"/>
              <a:t>8/21/16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5C73-B7A2-4E83-8BBA-4D4BAA31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5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6826A-E2DC-4E37-B9D1-1C30B69270AB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A5C73-B7A2-4E83-8BBA-4D4BAA31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5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pr.org/2012/08/17/159023437/ptsd-not-just-war-wound-young-people-suffer-too" TargetMode="External"/><Relationship Id="rId3" Type="http://schemas.openxmlformats.org/officeDocument/2006/relationships/hyperlink" Target="https://www.youtube.com/watch?v=PF3ahUMar1c&amp;feature=relmfu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zGRnw7Y-pV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p4qME64Skx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8AFAF7"/>
          </a:solidFill>
        </p:spPr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br>
              <a:rPr lang="en-US" dirty="0" smtClean="0"/>
            </a:br>
            <a:r>
              <a:rPr lang="en-US" dirty="0" smtClean="0"/>
              <a:t>Week 3: 8/22-8/26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695" y="3602037"/>
            <a:ext cx="11727305" cy="306858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Mon</a:t>
            </a:r>
            <a:r>
              <a:rPr lang="en-US" sz="3200" dirty="0" smtClean="0"/>
              <a:t>: Theme Notes, Stop the Sun analysis of theme EXIT TICKET</a:t>
            </a:r>
          </a:p>
          <a:p>
            <a:pPr algn="l"/>
            <a:r>
              <a:rPr lang="en-US" sz="3200" dirty="0" smtClean="0"/>
              <a:t>Tues: Soldier’s Heart Quote Mingle, Read/Annotate, Articles on PTSD</a:t>
            </a:r>
            <a:endParaRPr lang="en-US" sz="3200" dirty="0" smtClean="0"/>
          </a:p>
          <a:p>
            <a:pPr algn="l"/>
            <a:r>
              <a:rPr lang="en-US" sz="3200" dirty="0" smtClean="0"/>
              <a:t>Wed: </a:t>
            </a:r>
            <a:r>
              <a:rPr lang="en-US" sz="3200" dirty="0" smtClean="0"/>
              <a:t>Connection </a:t>
            </a:r>
            <a:r>
              <a:rPr lang="en-US" sz="3200" dirty="0"/>
              <a:t>Chart - Finish Articles on </a:t>
            </a:r>
            <a:r>
              <a:rPr lang="en-US" sz="3200" dirty="0" smtClean="0"/>
              <a:t>PTSD, NPR </a:t>
            </a:r>
            <a:r>
              <a:rPr lang="en-US" sz="3200" dirty="0"/>
              <a:t>and </a:t>
            </a:r>
            <a:r>
              <a:rPr lang="en-US" sz="3200" dirty="0" smtClean="0"/>
              <a:t>You tube </a:t>
            </a:r>
            <a:endParaRPr lang="en-US" sz="3200" dirty="0" smtClean="0"/>
          </a:p>
          <a:p>
            <a:pPr algn="l"/>
            <a:r>
              <a:rPr lang="en-US" sz="3200" dirty="0" smtClean="0"/>
              <a:t>Thurs: </a:t>
            </a:r>
            <a:r>
              <a:rPr lang="en-US" sz="3200" dirty="0" smtClean="0"/>
              <a:t>Connection Chart – Guernica, For What it’s Worth</a:t>
            </a:r>
            <a:endParaRPr lang="en-US" sz="3200" dirty="0" smtClean="0"/>
          </a:p>
          <a:p>
            <a:pPr algn="l"/>
            <a:r>
              <a:rPr lang="en-US" sz="3200" dirty="0" smtClean="0"/>
              <a:t>Fri</a:t>
            </a:r>
            <a:r>
              <a:rPr lang="en-US" sz="3200" dirty="0" smtClean="0"/>
              <a:t>: LIBRARY DAY!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8306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Mingle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Find as many different quotes besides your own to better understand the text.  </a:t>
            </a:r>
          </a:p>
          <a:p>
            <a:endParaRPr lang="en-US" sz="4400" dirty="0"/>
          </a:p>
          <a:p>
            <a:r>
              <a:rPr lang="en-US" sz="4400" dirty="0" smtClean="0"/>
              <a:t>What do you think this text might be about?  </a:t>
            </a:r>
          </a:p>
          <a:p>
            <a:r>
              <a:rPr lang="en-US" sz="4400" dirty="0" smtClean="0"/>
              <a:t>What time and place are depicted? </a:t>
            </a:r>
          </a:p>
          <a:p>
            <a:r>
              <a:rPr lang="en-US" sz="4400" dirty="0" smtClean="0"/>
              <a:t>Any guesses as to who wrote this?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0493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Soldier’s Heart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17548">
            <a:off x="6222457" y="535585"/>
            <a:ext cx="4587403" cy="607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78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Chart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Underline and mark sentences or phrases that remind you of the story “Stop the Sun”</a:t>
            </a:r>
          </a:p>
          <a:p>
            <a:r>
              <a:rPr lang="en-US" sz="4400" dirty="0" smtClean="0"/>
              <a:t>When we finish reading, add to your chart.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57258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Wednesday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Flashback</a:t>
            </a:r>
            <a:r>
              <a:rPr lang="en-US" altLang="en-US" sz="4400" dirty="0" smtClean="0"/>
              <a:t>: What is PTSD?  </a:t>
            </a:r>
            <a:endParaRPr lang="en-US" altLang="en-US" sz="4400" dirty="0" smtClean="0"/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Bell Ringer</a:t>
            </a:r>
            <a:r>
              <a:rPr lang="en-US" altLang="en-US" sz="4400" dirty="0" smtClean="0"/>
              <a:t>: How do you annotate a text?  </a:t>
            </a:r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7384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Target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 </a:t>
            </a:r>
            <a:r>
              <a:rPr lang="en-US" altLang="en-US" dirty="0" smtClean="0"/>
              <a:t>can cite text evidence to draw connections between texts.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RL </a:t>
            </a:r>
            <a:r>
              <a:rPr lang="en-US" altLang="en-US" dirty="0" smtClean="0"/>
              <a:t>8.1</a:t>
            </a:r>
            <a:endParaRPr lang="en-US" altLang="en-US" dirty="0"/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33203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58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Chart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Underline and mark sentences or phrases that remind you of the story “Stop the Sun”</a:t>
            </a:r>
          </a:p>
          <a:p>
            <a:r>
              <a:rPr lang="en-US" sz="4400" dirty="0" smtClean="0"/>
              <a:t>When we finish reading, add to your chart.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50096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NPR Radio Broadcast: TAKE CORNELL </a:t>
            </a:r>
            <a:r>
              <a:rPr lang="en-US" dirty="0"/>
              <a:t>NOTES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www.npr.org/2012/08/17/159023437/ptsd-not-just-war-wound-young-people-suffer-too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Youtube</a:t>
            </a:r>
            <a:r>
              <a:rPr lang="en-US" dirty="0" smtClean="0"/>
              <a:t> </a:t>
            </a:r>
            <a:r>
              <a:rPr lang="en-US" dirty="0" smtClean="0"/>
              <a:t>Video: Prisoner of her Past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https://www.youtube.com/watch?v=PF3ahUMar1c&amp;feature=relmfu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6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Thursday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Flashback</a:t>
            </a:r>
            <a:r>
              <a:rPr lang="en-US" altLang="en-US" sz="4400" dirty="0" smtClean="0"/>
              <a:t>: What is one thing you’ve learned this week so far about PTSD?  </a:t>
            </a:r>
            <a:endParaRPr lang="en-US" altLang="en-US" sz="4400" dirty="0" smtClean="0"/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Bell Ringer</a:t>
            </a:r>
            <a:r>
              <a:rPr lang="en-US" altLang="en-US" sz="4400" dirty="0" smtClean="0"/>
              <a:t>: How could a painting or song have a theme?  </a:t>
            </a:r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4749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Target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 </a:t>
            </a:r>
            <a:r>
              <a:rPr lang="en-US" altLang="en-US" dirty="0" smtClean="0"/>
              <a:t>can cite text evidence to draw connections between texts.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RL </a:t>
            </a:r>
            <a:r>
              <a:rPr lang="en-US" altLang="en-US" dirty="0" smtClean="0"/>
              <a:t>8.1</a:t>
            </a:r>
            <a:endParaRPr lang="en-US" altLang="en-US" dirty="0"/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33203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4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“For What It’s Worth” – Buffalo Springfield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https://www.youtube.com/watch?v=zGRnw7Y-pVY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Find </a:t>
            </a:r>
            <a:r>
              <a:rPr lang="en-US" sz="4800" dirty="0" smtClean="0"/>
              <a:t>and annotate: </a:t>
            </a:r>
          </a:p>
          <a:p>
            <a:r>
              <a:rPr lang="en-US" sz="4800" dirty="0" smtClean="0"/>
              <a:t>figurative </a:t>
            </a:r>
            <a:r>
              <a:rPr lang="en-US" sz="4800" dirty="0" smtClean="0"/>
              <a:t>language </a:t>
            </a:r>
            <a:endParaRPr lang="en-US" sz="4800" dirty="0" smtClean="0"/>
          </a:p>
          <a:p>
            <a:r>
              <a:rPr lang="en-US" sz="4800" dirty="0" smtClean="0"/>
              <a:t>evidence </a:t>
            </a:r>
            <a:r>
              <a:rPr lang="en-US" sz="4800" dirty="0" smtClean="0"/>
              <a:t>of </a:t>
            </a:r>
            <a:r>
              <a:rPr lang="en-US" sz="4800" dirty="0" smtClean="0"/>
              <a:t>PTSD</a:t>
            </a:r>
            <a:endParaRPr lang="en-US" sz="4800" dirty="0"/>
          </a:p>
          <a:p>
            <a:r>
              <a:rPr lang="en-US" sz="4800" dirty="0" smtClean="0"/>
              <a:t>Connections to “Stop the Sun”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400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CLASS NON-NEGOTIABLES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Please complete locker, restroom, library, etc. BEFORE entering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Once you enter you must be in your seat at ALL TIMES.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Please eat breakfast quickly and clean up after yourself.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When announcements come on, EVERYONE LISTENS.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Peace class is PEACEFUL.  Please keep your conversations and behavior at a calm and quiet level. 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9817" y="162878"/>
            <a:ext cx="1662748" cy="166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 smtClean="0"/>
              <a:t>Guernica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0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04433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Exit Ticket:</a:t>
            </a:r>
            <a:endParaRPr lang="en-US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9966" y="774915"/>
            <a:ext cx="11701220" cy="60830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After reading several different texts on Post-traumatic Stress Disorder (PTSD), what is it?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Describe your new understanding of how war impacts soldiers and their families.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Why should we be more knowledgeable on this topic?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What action steps should we take as a society?  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you finish, work on your connection chart.  DUE TOMORROW!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6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Friday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charset="0"/>
              <a:buNone/>
              <a:tabLst/>
              <a:defRPr/>
            </a:pPr>
            <a:r>
              <a:rPr lang="en-US" altLang="en-US" sz="4400" dirty="0" smtClean="0"/>
              <a:t>Connection Chart DUE TODAY!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charset="0"/>
              <a:buNone/>
              <a:tabLst/>
              <a:defRPr/>
            </a:pPr>
            <a:endParaRPr lang="en-US" altLang="en-US" sz="4400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charset="0"/>
              <a:buNone/>
              <a:tabLst/>
              <a:defRPr/>
            </a:pPr>
            <a:r>
              <a:rPr lang="en-US" altLang="en-US" sz="4400" dirty="0" smtClean="0"/>
              <a:t>LIBRARY DAY!</a:t>
            </a:r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0542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Monday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Flashback</a:t>
            </a:r>
            <a:r>
              <a:rPr lang="en-US" altLang="en-US" sz="4400" dirty="0" smtClean="0"/>
              <a:t>: What is theme?  </a:t>
            </a:r>
            <a:endParaRPr lang="en-US" altLang="en-US" sz="4400" dirty="0" smtClean="0"/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Bell Ringer</a:t>
            </a:r>
            <a:r>
              <a:rPr lang="en-US" altLang="en-US" sz="4400" dirty="0" smtClean="0"/>
              <a:t>: Why is it important to understand the theme of a story?  </a:t>
            </a:r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429103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</a:t>
            </a:r>
            <a:r>
              <a:rPr lang="en-US" dirty="0" smtClean="0"/>
              <a:t>determine the </a:t>
            </a:r>
            <a:r>
              <a:rPr lang="en-US" dirty="0" smtClean="0"/>
              <a:t>theme of a story.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RL 8.2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303376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07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 on Theme</a:t>
            </a:r>
            <a:br>
              <a:rPr lang="en-US" dirty="0" smtClean="0"/>
            </a:br>
            <a:r>
              <a:rPr lang="en-US" sz="1222" dirty="0">
                <a:hlinkClick r:id="rId2"/>
              </a:rPr>
              <a:t>https://www.youtube.com/watch?v=p4qME64SkxM</a:t>
            </a:r>
            <a:r>
              <a:rPr lang="en-US" sz="1222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0861"/>
            <a:ext cx="10515600" cy="49061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/>
              <a:t>Take notes: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What is theme?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What is theme NOT?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What are the 4 ways to find theme?</a:t>
            </a:r>
          </a:p>
          <a:p>
            <a:pPr marL="971550" lvl="1" indent="-514350">
              <a:buNone/>
            </a:pPr>
            <a:r>
              <a:rPr lang="en-US" sz="4000" dirty="0" smtClean="0"/>
              <a:t>A. </a:t>
            </a:r>
          </a:p>
          <a:p>
            <a:pPr marL="971550" lvl="1" indent="-514350">
              <a:buNone/>
            </a:pPr>
            <a:r>
              <a:rPr lang="en-US" sz="4000" dirty="0" smtClean="0"/>
              <a:t>B. </a:t>
            </a:r>
          </a:p>
          <a:p>
            <a:pPr marL="971550" lvl="1" indent="-514350">
              <a:buNone/>
            </a:pPr>
            <a:r>
              <a:rPr lang="en-US" sz="4000" dirty="0" smtClean="0"/>
              <a:t>C. </a:t>
            </a:r>
          </a:p>
          <a:p>
            <a:pPr marL="971550" lvl="1" indent="-514350">
              <a:buNone/>
            </a:pPr>
            <a:r>
              <a:rPr lang="en-US" sz="4000" dirty="0" smtClean="0"/>
              <a:t>D. </a:t>
            </a:r>
          </a:p>
        </p:txBody>
      </p:sp>
    </p:spTree>
    <p:extLst>
      <p:ext uri="{BB962C8B-B14F-4D97-AF65-F5344CB8AC3E}">
        <p14:creationId xmlns:p14="http://schemas.microsoft.com/office/powerpoint/2010/main" val="13800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“Stop the Sun” page </a:t>
            </a:r>
            <a:r>
              <a:rPr lang="en-US" dirty="0" smtClean="0"/>
              <a:t>49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>
                <a:solidFill>
                  <a:prstClr val="black"/>
                </a:solidFill>
              </a:rPr>
              <a:t>EXIT TICKET: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59" y="1825625"/>
            <a:ext cx="10981841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As you listen to the story again, write at least 3 quotes from the story that help you identify and understand the the theme.  </a:t>
            </a: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4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81200" y="38461"/>
            <a:ext cx="8229600" cy="891939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EXIT TICKET: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6976" y="930400"/>
            <a:ext cx="11975024" cy="5927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How does Terry change or what does he go through?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What is the main conflict?  Internal and External?  </a:t>
            </a:r>
          </a:p>
          <a:p>
            <a:pPr marL="914400" lvl="1" indent="-514350">
              <a:buNone/>
            </a:pPr>
            <a:r>
              <a:rPr lang="en-US" sz="3600" dirty="0"/>
              <a:t>(Man vs Man, Man vs Self, Man vs Society, Man vs Nature</a:t>
            </a:r>
            <a:r>
              <a:rPr lang="en-US" sz="3600" dirty="0" smtClean="0"/>
              <a:t>?)</a:t>
            </a:r>
            <a:r>
              <a:rPr lang="en-US" sz="4000" dirty="0" smtClean="0"/>
              <a:t>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How </a:t>
            </a:r>
            <a:r>
              <a:rPr lang="en-US" sz="4000" dirty="0" smtClean="0"/>
              <a:t>does the title </a:t>
            </a:r>
            <a:r>
              <a:rPr lang="en-US" sz="4000" dirty="0" smtClean="0"/>
              <a:t>fit the story and give </a:t>
            </a:r>
            <a:r>
              <a:rPr lang="en-US" sz="4000" dirty="0" smtClean="0"/>
              <a:t>clues for the theme? 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prstClr val="black"/>
                </a:solidFill>
              </a:rPr>
              <a:t>Now </a:t>
            </a:r>
            <a:r>
              <a:rPr lang="en-US" sz="4400" dirty="0" smtClean="0">
                <a:solidFill>
                  <a:prstClr val="black"/>
                </a:solidFill>
              </a:rPr>
              <a:t>write </a:t>
            </a:r>
            <a:r>
              <a:rPr lang="en-US" sz="4400" dirty="0">
                <a:solidFill>
                  <a:prstClr val="black"/>
                </a:solidFill>
              </a:rPr>
              <a:t>a statement that you think could be the</a:t>
            </a:r>
            <a:r>
              <a:rPr lang="en-US" sz="4400" dirty="0">
                <a:solidFill>
                  <a:prstClr val="black"/>
                </a:solidFill>
              </a:rPr>
              <a:t> theme </a:t>
            </a:r>
            <a:r>
              <a:rPr lang="en-US" sz="4400" dirty="0">
                <a:solidFill>
                  <a:prstClr val="black"/>
                </a:solidFill>
              </a:rPr>
              <a:t>of “Stop the Sun</a:t>
            </a:r>
            <a:r>
              <a:rPr lang="en-US" sz="4400" dirty="0">
                <a:solidFill>
                  <a:prstClr val="black"/>
                </a:solidFill>
              </a:rPr>
              <a:t>” on your exit ticket.   </a:t>
            </a:r>
            <a:endParaRPr lang="en-US" sz="4400" dirty="0">
              <a:solidFill>
                <a:prstClr val="black"/>
              </a:solidFill>
            </a:endParaRPr>
          </a:p>
          <a:p>
            <a:pPr marL="914400" lvl="1" indent="-51435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51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Tuesday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Flashback</a:t>
            </a:r>
            <a:r>
              <a:rPr lang="en-US" altLang="en-US" sz="4400" dirty="0" smtClean="0"/>
              <a:t>: What are 4 ways to find theme?  </a:t>
            </a:r>
            <a:endParaRPr lang="en-US" altLang="en-US" sz="4400" dirty="0" smtClean="0"/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Bell Ringer</a:t>
            </a:r>
            <a:r>
              <a:rPr lang="en-US" altLang="en-US" sz="4400" dirty="0" smtClean="0"/>
              <a:t>: What does it mean to anticipate a text?  </a:t>
            </a:r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89122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Target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 </a:t>
            </a:r>
            <a:r>
              <a:rPr lang="en-US" altLang="en-US" dirty="0" smtClean="0"/>
              <a:t>can cite text evidence to draw connections between texts.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RL </a:t>
            </a:r>
            <a:r>
              <a:rPr lang="en-US" altLang="en-US" dirty="0" smtClean="0"/>
              <a:t>8.1</a:t>
            </a:r>
            <a:endParaRPr lang="en-US" altLang="en-US" dirty="0"/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33203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1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654</Words>
  <Application>Microsoft Macintosh PowerPoint</Application>
  <PresentationFormat>Widescreen</PresentationFormat>
  <Paragraphs>97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Calibri Light</vt:lpstr>
      <vt:lpstr>Arial</vt:lpstr>
      <vt:lpstr>Office Theme</vt:lpstr>
      <vt:lpstr>8th Grade  Week 3: 8/22-8/26</vt:lpstr>
      <vt:lpstr>PEACE CLASS NON-NEGOTIABLES</vt:lpstr>
      <vt:lpstr>Monday</vt:lpstr>
      <vt:lpstr>Learning Target</vt:lpstr>
      <vt:lpstr>Notes on Theme https://www.youtube.com/watch?v=p4qME64SkxM  </vt:lpstr>
      <vt:lpstr>“Stop the Sun” page 49  EXIT TICKET:</vt:lpstr>
      <vt:lpstr>EXIT TICKET:</vt:lpstr>
      <vt:lpstr>Tuesday</vt:lpstr>
      <vt:lpstr>Learning Target</vt:lpstr>
      <vt:lpstr>Quotation Mingle</vt:lpstr>
      <vt:lpstr>Soldier’s Heart</vt:lpstr>
      <vt:lpstr>Connection Chart </vt:lpstr>
      <vt:lpstr>Wednesday</vt:lpstr>
      <vt:lpstr>Learning Target</vt:lpstr>
      <vt:lpstr>Connection Chart </vt:lpstr>
      <vt:lpstr>PTSD</vt:lpstr>
      <vt:lpstr>Thursday</vt:lpstr>
      <vt:lpstr>Learning Target</vt:lpstr>
      <vt:lpstr>“For What It’s Worth” – Buffalo Springfield</vt:lpstr>
      <vt:lpstr>Guernica</vt:lpstr>
      <vt:lpstr>Exit Ticket:</vt:lpstr>
      <vt:lpstr>Friday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Grade  Week 3: 8/22-8/26</dc:title>
  <dc:creator>Schneider, Candice</dc:creator>
  <cp:lastModifiedBy>Schneider, Candice</cp:lastModifiedBy>
  <cp:revision>9</cp:revision>
  <dcterms:created xsi:type="dcterms:W3CDTF">2016-08-16T11:44:53Z</dcterms:created>
  <dcterms:modified xsi:type="dcterms:W3CDTF">2016-08-21T21:24:00Z</dcterms:modified>
</cp:coreProperties>
</file>