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75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62" r:id="rId13"/>
    <p:sldId id="298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86" r:id="rId23"/>
    <p:sldId id="288" r:id="rId24"/>
    <p:sldId id="269" r:id="rId25"/>
    <p:sldId id="26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273" r:id="rId35"/>
    <p:sldId id="287" r:id="rId36"/>
    <p:sldId id="289" r:id="rId37"/>
    <p:sldId id="270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1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7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6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5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1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1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2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0E88-3F4C-49D9-9943-7C45C746C0FD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317D-14EA-4655-B5CE-BB93A417E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4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english/famousauthorsandbooks/annefrank/" TargetMode="External"/><Relationship Id="rId2" Type="http://schemas.openxmlformats.org/officeDocument/2006/relationships/hyperlink" Target="https://www.brainpop.com/socialstudies/worldhistory/holocau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ainpop.com/socialstudies/famoushistoricalfigures/adolfhitler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.youtube.com/watch?v=r6OPtrp6Nd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english/famousauthorsandbooks/annefrank/" TargetMode="External"/><Relationship Id="rId2" Type="http://schemas.openxmlformats.org/officeDocument/2006/relationships/hyperlink" Target="https://www.brainpop.com/socialstudies/worldhistory/holocau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ainpop.com/socialstudies/famoushistoricalfigures/adolfhitler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 Week 1/31-2/3</a:t>
            </a:r>
            <a:br>
              <a:rPr lang="en-US" dirty="0" smtClean="0"/>
            </a:br>
            <a:r>
              <a:rPr lang="en-US" dirty="0" smtClean="0"/>
              <a:t>ANNE FRANK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Mon: NTI DAY 1</a:t>
            </a:r>
          </a:p>
          <a:p>
            <a:pPr algn="l"/>
            <a:r>
              <a:rPr lang="en-US" dirty="0" smtClean="0"/>
              <a:t>Tues: ILPs in the computer lab</a:t>
            </a:r>
          </a:p>
          <a:p>
            <a:pPr algn="l"/>
            <a:r>
              <a:rPr lang="en-US" dirty="0" smtClean="0"/>
              <a:t>Wed: Anticipation Guide/ begin notes</a:t>
            </a:r>
          </a:p>
          <a:p>
            <a:pPr algn="l"/>
            <a:r>
              <a:rPr lang="en-US" dirty="0" smtClean="0"/>
              <a:t>Thurs: Finish Notes, begin reading “The Girl Who Lived Forever” </a:t>
            </a:r>
          </a:p>
          <a:p>
            <a:pPr algn="l"/>
            <a:r>
              <a:rPr lang="en-US" dirty="0" smtClean="0"/>
              <a:t>Fri: Short Answer/ Quiz over notes and “The Girl Who Lived Forever”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7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Anti-Semitism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Anti-Semitism is prejudice against Jews.  </a:t>
            </a:r>
          </a:p>
          <a:p>
            <a:r>
              <a:rPr lang="en-US" dirty="0" smtClean="0"/>
              <a:t>Once Hitler was in absolute control of Germany he convinced the people that Jews were evil cowards and Germans were hardworking and honest.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cdn2-b.examiner.com/sites/default/files/styles/image_content_width/hash/d3/ef/1334367188_holocau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503598"/>
            <a:ext cx="38862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7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79465"/>
          </a:xfrm>
        </p:spPr>
        <p:txBody>
          <a:bodyPr>
            <a:normAutofit/>
          </a:bodyPr>
          <a:lstStyle/>
          <a:p>
            <a:r>
              <a:rPr lang="en-US" sz="4400" b="1" dirty="0"/>
              <a:t>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Jews were removed from their jobs and schools.  They were forced to wear a yellow star, which labeled them as a Jew.  They were banned from certain public places and given a curfew.</a:t>
            </a:r>
          </a:p>
          <a:p>
            <a:r>
              <a:rPr lang="en-US" dirty="0" smtClean="0"/>
              <a:t>Next, Jews were contained to ghettos.</a:t>
            </a:r>
          </a:p>
          <a:p>
            <a:r>
              <a:rPr lang="en-US" dirty="0" smtClean="0"/>
              <a:t>Then, Jews are sent to concentration camps/killing centers.</a:t>
            </a:r>
          </a:p>
          <a:p>
            <a:r>
              <a:rPr lang="en-US" dirty="0" smtClean="0"/>
              <a:t>Finally, WWII ends in 1945, and the camps are liberated, but the damage has already been done.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s://encrypted-tbn1.gstatic.com/images?q=tbn:ANd9GcThj8zSSLCYb2KWdeuDNPe3SGlGamzoHxKGK58froKA4cltbDLfSDNa0VTwI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1"/>
            <a:ext cx="2895600" cy="314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3825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8254"/>
            <a:ext cx="11353800" cy="5238709"/>
          </a:xfrm>
        </p:spPr>
        <p:txBody>
          <a:bodyPr>
            <a:normAutofit/>
          </a:bodyPr>
          <a:lstStyle/>
          <a:p>
            <a:r>
              <a:rPr lang="en-US" sz="4800" i="1" dirty="0" smtClean="0"/>
              <a:t>Fill out your </a:t>
            </a:r>
            <a:r>
              <a:rPr lang="en-US" sz="4800" i="1" dirty="0" smtClean="0">
                <a:solidFill>
                  <a:srgbClr val="FF0000"/>
                </a:solidFill>
              </a:rPr>
              <a:t>AGENDA: NTI WORK IS DUE</a:t>
            </a:r>
            <a:endParaRPr lang="en-US" sz="3500" i="1" dirty="0" smtClean="0">
              <a:solidFill>
                <a:srgbClr val="FF0000"/>
              </a:solidFill>
            </a:endParaRPr>
          </a:p>
          <a:p>
            <a:r>
              <a:rPr lang="en-US" sz="6000" b="1" u="sng" dirty="0" smtClean="0"/>
              <a:t>Bell </a:t>
            </a:r>
            <a:r>
              <a:rPr lang="en-US" sz="6000" b="1" u="sng" dirty="0"/>
              <a:t>Ringer</a:t>
            </a:r>
            <a:r>
              <a:rPr lang="en-US" sz="6000" dirty="0" smtClean="0"/>
              <a:t>: How does a play version of a text change the story compared to reading a novel?  (Explain)   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551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297" y="0"/>
            <a:ext cx="10515600" cy="644691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>Silent Work Time</a:t>
            </a:r>
            <a:r>
              <a:rPr lang="en-US" b="1" i="1" dirty="0" smtClean="0"/>
              <a:t>: use your hand signals to move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70" y="787179"/>
            <a:ext cx="12072730" cy="49286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Complete the NTI work (if you haven’t already).  Please bring that to Mrs. S when you’re done.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Turn in the Theme Anticipation Guide from yesterday (if you took it home to finish).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Complete </a:t>
            </a:r>
            <a:r>
              <a:rPr lang="en-US" sz="4400" dirty="0" err="1" smtClean="0"/>
              <a:t>Wordly</a:t>
            </a:r>
            <a:r>
              <a:rPr lang="en-US" sz="4400" dirty="0" smtClean="0"/>
              <a:t> Wise #1 (</a:t>
            </a:r>
            <a:r>
              <a:rPr lang="en-US" sz="4400" i="1" dirty="0" smtClean="0">
                <a:solidFill>
                  <a:srgbClr val="FF0000"/>
                </a:solidFill>
              </a:rPr>
              <a:t>DUE TOMORROW</a:t>
            </a:r>
            <a:r>
              <a:rPr lang="en-US" sz="4400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Read “The Girl Who Lived Forever” (</a:t>
            </a:r>
            <a:r>
              <a:rPr lang="en-US" sz="4400" b="1" i="1" dirty="0" smtClean="0">
                <a:solidFill>
                  <a:srgbClr val="FF0000"/>
                </a:solidFill>
              </a:rPr>
              <a:t>Quiz Tomorrow over this</a:t>
            </a:r>
            <a:r>
              <a:rPr lang="en-US" sz="4400" dirty="0" smtClean="0"/>
              <a:t>)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If you finish everything, read silently an independent book.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368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understand the historical context of a novel.  </a:t>
            </a:r>
          </a:p>
          <a:p>
            <a:endParaRPr lang="en-US" dirty="0"/>
          </a:p>
          <a:p>
            <a:r>
              <a:rPr lang="en-US" dirty="0" smtClean="0"/>
              <a:t>RI 8.3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303376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6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Holocaust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Diary of Anne 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8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Holocaust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 from 1939, when Adolf Hitler became leader of Germany, to 1945 when WWII ended.</a:t>
            </a:r>
          </a:p>
          <a:p>
            <a:r>
              <a:rPr lang="en-US" dirty="0" smtClean="0"/>
              <a:t>Jews were persecuted, which led to 6 million deaths. (1.5 million child deaths).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imet.csus.edu/imet4/pbl/holocaust/6693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71874"/>
            <a:ext cx="38100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5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Final Solution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Hitler’s plan to annihilate the entire Jewish population.</a:t>
            </a:r>
          </a:p>
          <a:p>
            <a:r>
              <a:rPr lang="en-US" dirty="0" smtClean="0"/>
              <a:t>Genocide is the total destruction of an ethnic, racial, or religious group.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concentration camp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52" y="2609253"/>
            <a:ext cx="5175093" cy="338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5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Nazi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Nazi stands for National Socialist German Workers Party.</a:t>
            </a:r>
          </a:p>
          <a:p>
            <a:r>
              <a:rPr lang="en-US" dirty="0" smtClean="0"/>
              <a:t>Hitler was the leader of the Nazis and blamed the Jews for the problems in Germany.</a:t>
            </a:r>
          </a:p>
          <a:p>
            <a:r>
              <a:rPr lang="en-US" dirty="0" smtClean="0"/>
              <a:t>There are many theories for why Hitler hated the Jews.</a:t>
            </a:r>
          </a:p>
          <a:p>
            <a:r>
              <a:rPr lang="en-US" dirty="0" smtClean="0"/>
              <a:t>For example, he thought having a common hatred or common enemy would unite the German people.</a:t>
            </a:r>
          </a:p>
          <a:p>
            <a:r>
              <a:rPr lang="en-US" dirty="0" smtClean="0"/>
              <a:t>During the depression in Germany, Hitler and others were jealous of the prominent jobs that Jewish people held.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s://encrypted-tbn1.gstatic.com/images?q=tbn:ANd9GcTpW2hgi6jQCVsFGCHbhA0agHr0T9qLoHFlzI260sDvWIhK56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3048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Gestapo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Gestapo were Hitler’s police and they terrorized, beat, or sent to concentration camps anyone who opposed the Nazi party.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strangevehicles.greyfalcon.us/Pictures/merc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985" y="3352800"/>
            <a:ext cx="5238750" cy="349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6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3825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8254"/>
            <a:ext cx="11353800" cy="5238709"/>
          </a:xfrm>
        </p:spPr>
        <p:txBody>
          <a:bodyPr>
            <a:normAutofit/>
          </a:bodyPr>
          <a:lstStyle/>
          <a:p>
            <a:r>
              <a:rPr lang="en-US" sz="4800" i="1" dirty="0" smtClean="0"/>
              <a:t>Fill out your AGENDA! </a:t>
            </a:r>
            <a:r>
              <a:rPr lang="en-US" sz="3500" i="1" dirty="0" smtClean="0">
                <a:solidFill>
                  <a:srgbClr val="FF0000"/>
                </a:solidFill>
              </a:rPr>
              <a:t>(NTI work is due tomorrow!) </a:t>
            </a:r>
          </a:p>
          <a:p>
            <a:r>
              <a:rPr lang="en-US" sz="5400" b="1" u="sng" dirty="0"/>
              <a:t>Bell Ringer</a:t>
            </a:r>
            <a:r>
              <a:rPr lang="en-US" sz="5400" dirty="0"/>
              <a:t>: When it comes to reading about WWII, what would you like to learn more about? 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319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Anti-Semitism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Anti-Semitism is prejudice against Jews.  </a:t>
            </a:r>
          </a:p>
          <a:p>
            <a:r>
              <a:rPr lang="en-US" dirty="0" smtClean="0"/>
              <a:t>Once Hitler was in absolute control of Germany he convinced the people that Jews were evil cowards and Germans were hardworking and honest.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cdn2-b.examiner.com/sites/default/files/styles/image_content_width/hash/d3/ef/1334367188_holocau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503598"/>
            <a:ext cx="38862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1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79465"/>
          </a:xfrm>
        </p:spPr>
        <p:txBody>
          <a:bodyPr>
            <a:normAutofit/>
          </a:bodyPr>
          <a:lstStyle/>
          <a:p>
            <a:r>
              <a:rPr lang="en-US" sz="4400" b="1" dirty="0"/>
              <a:t>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Jews were removed from their jobs and schools.  They were forced to wear a yellow star, which labeled them as a Jew.  They were banned from certain public places and given a curfew.</a:t>
            </a:r>
          </a:p>
          <a:p>
            <a:r>
              <a:rPr lang="en-US" dirty="0" smtClean="0"/>
              <a:t>Next, Jews were contained to ghettos.</a:t>
            </a:r>
          </a:p>
          <a:p>
            <a:r>
              <a:rPr lang="en-US" dirty="0" smtClean="0"/>
              <a:t>Then, Jews are sent to concentration camps/killing centers.</a:t>
            </a:r>
          </a:p>
          <a:p>
            <a:r>
              <a:rPr lang="en-US" dirty="0" smtClean="0"/>
              <a:t>Finally, WWII ends in 1945, and the camps are liberated, but the damage has already been done.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s://encrypted-tbn1.gstatic.com/images?q=tbn:ANd9GcThj8zSSLCYb2KWdeuDNPe3SGlGamzoHxKGK58froKA4cltbDLfSDNa0VTwI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1"/>
            <a:ext cx="2895600" cy="314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6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Notes: add to your notes from yesterday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at least 5 notes from each of the videos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westernscboe</a:t>
            </a:r>
            <a:r>
              <a:rPr lang="en-US" dirty="0" smtClean="0"/>
              <a:t>, </a:t>
            </a:r>
            <a:r>
              <a:rPr lang="en-US" dirty="0" err="1" smtClean="0"/>
              <a:t>brainpop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fontAlgn="base"/>
            <a:r>
              <a:rPr lang="en-US" u="sng" dirty="0">
                <a:hlinkClick r:id="rId2"/>
              </a:rPr>
              <a:t>https://www.brainpop.com/socialstudies/worldhistory/holocaust/</a:t>
            </a:r>
            <a:r>
              <a:rPr lang="en-US" dirty="0"/>
              <a:t>    </a:t>
            </a:r>
          </a:p>
          <a:p>
            <a:pPr fontAlgn="base"/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://www.brainpop.com/english/famousauthorsandbooks/annefrank/</a:t>
            </a:r>
            <a:endParaRPr lang="en-US" dirty="0"/>
          </a:p>
          <a:p>
            <a:r>
              <a:rPr lang="en-US" u="sng" dirty="0" smtClean="0">
                <a:hlinkClick r:id="rId4"/>
              </a:rPr>
              <a:t>https</a:t>
            </a:r>
            <a:r>
              <a:rPr lang="en-US" u="sng" dirty="0">
                <a:hlinkClick r:id="rId4"/>
              </a:rPr>
              <a:t>://www.brainpop.com/socialstudies/famoushistoricalfigures/adolfhitler/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“The Girl Who Lived Forever”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https://m.youtube.com/watch?v=r6OPtrp6Nds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664" y="1825624"/>
            <a:ext cx="11728174" cy="494093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While you read, create a timeline of important historical events on one side and events from Anne’s life on the other</a:t>
            </a:r>
          </a:p>
          <a:p>
            <a:pPr lvl="1"/>
            <a:r>
              <a:rPr lang="en-US" sz="4400" dirty="0" smtClean="0"/>
              <a:t>When </a:t>
            </a:r>
            <a:r>
              <a:rPr lang="en-US" sz="4400" dirty="0"/>
              <a:t>you finish reading, complete the short answer in your best sentence writing, using RACE.  Turn it </a:t>
            </a:r>
            <a:r>
              <a:rPr lang="en-US" sz="4400" dirty="0" smtClean="0"/>
              <a:t>in to THEHUB.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41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3825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8254"/>
            <a:ext cx="11353800" cy="5238709"/>
          </a:xfrm>
        </p:spPr>
        <p:txBody>
          <a:bodyPr>
            <a:normAutofit/>
          </a:bodyPr>
          <a:lstStyle/>
          <a:p>
            <a:r>
              <a:rPr lang="en-US" sz="4800" i="1" dirty="0" smtClean="0"/>
              <a:t>Fill out your </a:t>
            </a:r>
            <a:r>
              <a:rPr lang="en-US" sz="4800" i="1" dirty="0" smtClean="0">
                <a:solidFill>
                  <a:srgbClr val="FF0000"/>
                </a:solidFill>
              </a:rPr>
              <a:t>AGENDA</a:t>
            </a:r>
            <a:endParaRPr lang="en-US" sz="3500" i="1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Be ready to grade your Bell Ringers from this week</a:t>
            </a:r>
          </a:p>
          <a:p>
            <a:r>
              <a:rPr lang="en-US" sz="4000" b="1" u="sng" dirty="0" smtClean="0"/>
              <a:t>Bell Ringer: </a:t>
            </a:r>
            <a:endParaRPr lang="en-US" sz="4000" b="1" u="sng" dirty="0"/>
          </a:p>
          <a:p>
            <a:r>
              <a:rPr lang="en-US" sz="4000" b="1" dirty="0" smtClean="0"/>
              <a:t>Choose 3 of your words from </a:t>
            </a:r>
            <a:r>
              <a:rPr lang="en-US" sz="4000" b="1" dirty="0" err="1" smtClean="0"/>
              <a:t>Wordly</a:t>
            </a:r>
            <a:r>
              <a:rPr lang="en-US" sz="4000" b="1" dirty="0" smtClean="0"/>
              <a:t> Wise this week.  Create a sentence with all three words in it.  </a:t>
            </a:r>
            <a:endParaRPr lang="en-US" sz="4000" b="1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YOUR Bell Ringers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write in the correct answer in </a:t>
            </a:r>
            <a:r>
              <a:rPr lang="en-US" dirty="0" smtClean="0">
                <a:solidFill>
                  <a:srgbClr val="FF0000"/>
                </a:solidFill>
              </a:rPr>
              <a:t>RED PEN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4 points per day</a:t>
            </a:r>
          </a:p>
          <a:p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TOTAL + ___ / 12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66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Holocaust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Diary of Anne 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Holocaust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 from 1939, when Adolf Hitler became leader of Germany, to 1945 when WWII ended.</a:t>
            </a:r>
          </a:p>
          <a:p>
            <a:r>
              <a:rPr lang="en-US" dirty="0" smtClean="0"/>
              <a:t>Jews were persecuted, which led to 6 million deaths. (1.5 million child deaths).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imet.csus.edu/imet4/pbl/holocaust/6693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71874"/>
            <a:ext cx="38100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Final Solution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Hitler’s plan to annihilate the entire Jewish population.</a:t>
            </a:r>
          </a:p>
          <a:p>
            <a:r>
              <a:rPr lang="en-US" dirty="0" smtClean="0"/>
              <a:t>Genocide is the total destruction of an ethnic, racial, or religious group.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concentration camp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52" y="2609253"/>
            <a:ext cx="5175093" cy="338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88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Nazi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Nazi stands for National Socialist German Workers Party.</a:t>
            </a:r>
          </a:p>
          <a:p>
            <a:r>
              <a:rPr lang="en-US" dirty="0" smtClean="0"/>
              <a:t>Hitler was the leader of the Nazis and blamed the Jews for the problems in Germany.</a:t>
            </a:r>
          </a:p>
          <a:p>
            <a:r>
              <a:rPr lang="en-US" dirty="0" smtClean="0"/>
              <a:t>There are many theories for why Hitler hated the Jews.</a:t>
            </a:r>
          </a:p>
          <a:p>
            <a:r>
              <a:rPr lang="en-US" dirty="0" smtClean="0"/>
              <a:t>For example, he thought having a common hatred or common enemy would unite the German people.</a:t>
            </a:r>
          </a:p>
          <a:p>
            <a:r>
              <a:rPr lang="en-US" dirty="0" smtClean="0"/>
              <a:t>During the depression in Germany, Hitler and others were jealous of the prominent jobs that Jewish people held.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s://encrypted-tbn1.gstatic.com/images?q=tbn:ANd9GcTpW2hgi6jQCVsFGCHbhA0agHr0T9qLoHFlzI260sDvWIhK56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3048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06" y="59634"/>
            <a:ext cx="3932237" cy="1600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Anticipation Guide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7286" y="1838214"/>
            <a:ext cx="6172200" cy="4873625"/>
          </a:xfrm>
        </p:spPr>
        <p:txBody>
          <a:bodyPr/>
          <a:lstStyle/>
          <a:p>
            <a:r>
              <a:rPr lang="en-US" dirty="0" smtClean="0"/>
              <a:t>Compete the questions IN COMPLETE sentences.  </a:t>
            </a:r>
          </a:p>
          <a:p>
            <a:endParaRPr lang="en-US" dirty="0"/>
          </a:p>
          <a:p>
            <a:r>
              <a:rPr lang="en-US" dirty="0" smtClean="0"/>
              <a:t>The back two questions need to be at least 3-5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02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Gestapo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Gestapo were Hitler’s police and they terrorized, beat, or sent to concentration camps anyone who opposed the Nazi party.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strangevehicles.greyfalcon.us/Pictures/merc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985" y="3352800"/>
            <a:ext cx="5238750" cy="349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7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Anti-Semitism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Anti-Semitism is prejudice against Jews.  </a:t>
            </a:r>
          </a:p>
          <a:p>
            <a:r>
              <a:rPr lang="en-US" dirty="0" smtClean="0"/>
              <a:t>Once Hitler was in absolute control of Germany he convinced the people that Jews were evil cowards and Germans were hardworking and honest.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cdn2-b.examiner.com/sites/default/files/styles/image_content_width/hash/d3/ef/1334367188_holocau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503598"/>
            <a:ext cx="38862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71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79465"/>
          </a:xfrm>
        </p:spPr>
        <p:txBody>
          <a:bodyPr>
            <a:normAutofit/>
          </a:bodyPr>
          <a:lstStyle/>
          <a:p>
            <a:r>
              <a:rPr lang="en-US" sz="4400" b="1" dirty="0"/>
              <a:t>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Jews were removed from their jobs and schools.  They were forced to wear a yellow star, which labeled them as a Jew.  They were banned from certain public places and given a curfew.</a:t>
            </a:r>
          </a:p>
          <a:p>
            <a:r>
              <a:rPr lang="en-US" dirty="0" smtClean="0"/>
              <a:t>Next, Jews were contained to ghettos.</a:t>
            </a:r>
          </a:p>
          <a:p>
            <a:r>
              <a:rPr lang="en-US" dirty="0" smtClean="0"/>
              <a:t>Then, Jews are sent to concentration camps/killing centers.</a:t>
            </a:r>
          </a:p>
          <a:p>
            <a:r>
              <a:rPr lang="en-US" dirty="0" smtClean="0"/>
              <a:t>Finally, WWII ends in 1945, and the camps are liberated, but the damage has already been done.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s://encrypted-tbn1.gstatic.com/images?q=tbn:ANd9GcThj8zSSLCYb2KWdeuDNPe3SGlGamzoHxKGK58froKA4cltbDLfSDNa0VTwI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1"/>
            <a:ext cx="2895600" cy="314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3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Notes: add to your notes from yesterday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at least 5 notes from each of the videos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westernscboe</a:t>
            </a:r>
            <a:r>
              <a:rPr lang="en-US" dirty="0" smtClean="0"/>
              <a:t>, </a:t>
            </a:r>
            <a:r>
              <a:rPr lang="en-US" dirty="0" err="1" smtClean="0"/>
              <a:t>brainpop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fontAlgn="base"/>
            <a:r>
              <a:rPr lang="en-US" u="sng" dirty="0">
                <a:hlinkClick r:id="rId2"/>
              </a:rPr>
              <a:t>https://www.brainpop.com/socialstudies/worldhistory/holocaust/</a:t>
            </a:r>
            <a:r>
              <a:rPr lang="en-US" dirty="0"/>
              <a:t>    </a:t>
            </a:r>
          </a:p>
          <a:p>
            <a:pPr fontAlgn="base"/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://www.brainpop.com/english/famousauthorsandbooks/annefrank/</a:t>
            </a:r>
            <a:endParaRPr lang="en-US" dirty="0"/>
          </a:p>
          <a:p>
            <a:r>
              <a:rPr lang="en-US" u="sng" dirty="0" smtClean="0">
                <a:hlinkClick r:id="rId4"/>
              </a:rPr>
              <a:t>https</a:t>
            </a:r>
            <a:r>
              <a:rPr lang="en-US" u="sng" dirty="0">
                <a:hlinkClick r:id="rId4"/>
              </a:rPr>
              <a:t>://www.brainpop.com/socialstudies/famoushistoricalfigures/adolfhitler/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answer a short answer question using the RACE format.  </a:t>
            </a:r>
          </a:p>
          <a:p>
            <a:endParaRPr lang="en-US" dirty="0"/>
          </a:p>
          <a:p>
            <a:r>
              <a:rPr lang="en-US" dirty="0" smtClean="0"/>
              <a:t>RW 8.2b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303376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sng" dirty="0" smtClean="0"/>
              <a:t>REMEMBER to RACE!</a:t>
            </a:r>
          </a:p>
          <a:p>
            <a:pPr marL="0" indent="0">
              <a:buNone/>
            </a:pPr>
            <a:r>
              <a:rPr lang="en-US" sz="4400" dirty="0" smtClean="0"/>
              <a:t>R = Restate the question</a:t>
            </a:r>
          </a:p>
          <a:p>
            <a:pPr marL="0" indent="0">
              <a:buNone/>
            </a:pPr>
            <a:r>
              <a:rPr lang="en-US" sz="4400" dirty="0" smtClean="0"/>
              <a:t>A = Answer the question</a:t>
            </a:r>
          </a:p>
          <a:p>
            <a:pPr marL="0" indent="0">
              <a:buNone/>
            </a:pPr>
            <a:r>
              <a:rPr lang="en-US" sz="4400" dirty="0" smtClean="0"/>
              <a:t>C = Cite evidence to support your answer</a:t>
            </a:r>
          </a:p>
          <a:p>
            <a:pPr marL="0" indent="0">
              <a:buNone/>
            </a:pPr>
            <a:r>
              <a:rPr lang="en-US" sz="4400" dirty="0" smtClean="0"/>
              <a:t>E = Explain your evidence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577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/>
              <a:t>When you finish reading, complete the short answer in your best sentence writing, using RACE.  Turn it in to THEHUB.  </a:t>
            </a:r>
            <a:endParaRPr lang="en-US" sz="4800" dirty="0" smtClean="0"/>
          </a:p>
          <a:p>
            <a:r>
              <a:rPr lang="en-US" sz="4800" dirty="0" smtClean="0"/>
              <a:t>Create a timeline of events from Anne Frank’s life, but also world war events.  </a:t>
            </a:r>
            <a:endParaRPr lang="en-US" sz="4800" dirty="0" smtClean="0"/>
          </a:p>
          <a:p>
            <a:endParaRPr lang="en-US" sz="4800" dirty="0"/>
          </a:p>
          <a:p>
            <a:r>
              <a:rPr lang="en-US" sz="4800" dirty="0" smtClean="0"/>
              <a:t>When you finish, begin </a:t>
            </a:r>
            <a:r>
              <a:rPr lang="en-US" sz="4800" dirty="0" err="1" smtClean="0"/>
              <a:t>Wordly</a:t>
            </a:r>
            <a:r>
              <a:rPr lang="en-US" sz="4800" dirty="0" smtClean="0"/>
              <a:t> Wise Lesson 2 (Due NEXT FRIDAY)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B0F0"/>
                </a:solidFill>
              </a:rPr>
              <a:t>QUIZ over Act 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Please DO NOT WRITE ON THE QUIZ, write on a piece of paper</a:t>
            </a:r>
          </a:p>
          <a:p>
            <a:r>
              <a:rPr lang="en-US" sz="4400" dirty="0" smtClean="0"/>
              <a:t>Turn in your test to the pile on the table and answers to THEHUB</a:t>
            </a:r>
          </a:p>
          <a:p>
            <a:r>
              <a:rPr lang="en-US" sz="4400" dirty="0"/>
              <a:t>R</a:t>
            </a:r>
            <a:r>
              <a:rPr lang="en-US" sz="4400" dirty="0" smtClean="0"/>
              <a:t>ead your project book silently.  </a:t>
            </a:r>
          </a:p>
          <a:p>
            <a:pPr marL="0" indent="0">
              <a:buNone/>
            </a:pPr>
            <a:r>
              <a:rPr lang="en-US" sz="4400" dirty="0" smtClean="0"/>
              <a:t>*Book Review Due 12/9, Window Due 12/13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509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understand the historical context of a novel.  </a:t>
            </a:r>
          </a:p>
          <a:p>
            <a:endParaRPr lang="en-US" dirty="0"/>
          </a:p>
          <a:p>
            <a:r>
              <a:rPr lang="en-US" dirty="0" smtClean="0"/>
              <a:t>RI 8.3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303376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2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Holocaust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Diary of Anne 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Holocaust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 from 1939, when Adolf Hitler became leader of Germany, to 1945 when WWII ended.</a:t>
            </a:r>
          </a:p>
          <a:p>
            <a:r>
              <a:rPr lang="en-US" dirty="0" smtClean="0"/>
              <a:t>Jews were persecuted, which led to 6 million deaths. (1.5 million child deaths).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imet.csus.edu/imet4/pbl/holocaust/6693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71874"/>
            <a:ext cx="38100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86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Final Solution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Hitler’s plan to annihilate the entire Jewish population.</a:t>
            </a:r>
          </a:p>
          <a:p>
            <a:r>
              <a:rPr lang="en-US" dirty="0" smtClean="0"/>
              <a:t>Genocide is the total destruction of an ethnic, racial, or religious group.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concentration camp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52" y="2609253"/>
            <a:ext cx="5175093" cy="338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5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Nazi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Nazi stands for National Socialist German Workers Party.</a:t>
            </a:r>
          </a:p>
          <a:p>
            <a:r>
              <a:rPr lang="en-US" dirty="0" smtClean="0"/>
              <a:t>Hitler was the leader of the Nazis and blamed the Jews for the problems in Germany.</a:t>
            </a:r>
          </a:p>
          <a:p>
            <a:r>
              <a:rPr lang="en-US" dirty="0" smtClean="0"/>
              <a:t>There are many theories for why Hitler hated the Jews.</a:t>
            </a:r>
          </a:p>
          <a:p>
            <a:r>
              <a:rPr lang="en-US" dirty="0" smtClean="0"/>
              <a:t>For example, he thought having a common hatred or common enemy would unite the German people.</a:t>
            </a:r>
          </a:p>
          <a:p>
            <a:r>
              <a:rPr lang="en-US" dirty="0" smtClean="0"/>
              <a:t>During the depression in Germany, Hitler and others were jealous of the prominent jobs that Jewish people held.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s://encrypted-tbn1.gstatic.com/images?q=tbn:ANd9GcTpW2hgi6jQCVsFGCHbhA0agHr0T9qLoHFlzI260sDvWIhK56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3048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2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Gestapo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Gestapo were Hitler’s police and they terrorized, beat, or sent to concentration camps anyone who opposed the Nazi party.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strangevehicles.greyfalcon.us/Pictures/merc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985" y="3352800"/>
            <a:ext cx="5238750" cy="349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9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1400</Words>
  <Application>Microsoft Office PowerPoint</Application>
  <PresentationFormat>Widescreen</PresentationFormat>
  <Paragraphs>149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8 Week 1/31-2/3 ANNE FRANK</vt:lpstr>
      <vt:lpstr>Wednesday</vt:lpstr>
      <vt:lpstr>Anticipation Guide</vt:lpstr>
      <vt:lpstr>Learning Target</vt:lpstr>
      <vt:lpstr>The Holocaust</vt:lpstr>
      <vt:lpstr>The Holocaust </vt:lpstr>
      <vt:lpstr>Final Solution </vt:lpstr>
      <vt:lpstr>Nazi </vt:lpstr>
      <vt:lpstr>Gestapo </vt:lpstr>
      <vt:lpstr>Anti-Semitism </vt:lpstr>
      <vt:lpstr>Steps</vt:lpstr>
      <vt:lpstr>Thursday</vt:lpstr>
      <vt:lpstr>Silent Work Time: use your hand signals to move </vt:lpstr>
      <vt:lpstr>Learning Target</vt:lpstr>
      <vt:lpstr>The Holocaust</vt:lpstr>
      <vt:lpstr>The Holocaust </vt:lpstr>
      <vt:lpstr>Final Solution </vt:lpstr>
      <vt:lpstr>Nazi </vt:lpstr>
      <vt:lpstr>Gestapo </vt:lpstr>
      <vt:lpstr>Anti-Semitism </vt:lpstr>
      <vt:lpstr>Steps</vt:lpstr>
      <vt:lpstr>Historical Notes: add to your notes from yesterday</vt:lpstr>
      <vt:lpstr>“The Girl Who Lived Forever” https://m.youtube.com/watch?v=r6OPtrp6Nds  </vt:lpstr>
      <vt:lpstr>Friday</vt:lpstr>
      <vt:lpstr>GRADE YOUR Bell Ringers</vt:lpstr>
      <vt:lpstr>The Holocaust</vt:lpstr>
      <vt:lpstr>The Holocaust </vt:lpstr>
      <vt:lpstr>Final Solution </vt:lpstr>
      <vt:lpstr>Nazi </vt:lpstr>
      <vt:lpstr>Gestapo </vt:lpstr>
      <vt:lpstr>Anti-Semitism </vt:lpstr>
      <vt:lpstr>Steps</vt:lpstr>
      <vt:lpstr>Historical Notes: add to your notes from yesterday</vt:lpstr>
      <vt:lpstr>Learning Target</vt:lpstr>
      <vt:lpstr>Short Answer Help</vt:lpstr>
      <vt:lpstr>QUIZ</vt:lpstr>
      <vt:lpstr>QUIZ over Act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December Week 1</dc:title>
  <dc:creator>Schneider, Candice</dc:creator>
  <cp:lastModifiedBy>Schneider, Candice</cp:lastModifiedBy>
  <cp:revision>30</cp:revision>
  <dcterms:created xsi:type="dcterms:W3CDTF">2016-11-22T17:31:49Z</dcterms:created>
  <dcterms:modified xsi:type="dcterms:W3CDTF">2017-02-03T21:50:14Z</dcterms:modified>
</cp:coreProperties>
</file>