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70" r:id="rId6"/>
    <p:sldId id="271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9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0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6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7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6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9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6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4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5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5C1E-0D6D-4662-B360-3DD300054DFC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55E8-4620-4EF4-8B99-8A1A0687B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3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br>
              <a:rPr lang="en-US" dirty="0" smtClean="0"/>
            </a:br>
            <a:r>
              <a:rPr lang="en-US" dirty="0" smtClean="0"/>
              <a:t>Rikki </a:t>
            </a:r>
            <a:r>
              <a:rPr lang="en-US" dirty="0" err="1" smtClean="0"/>
              <a:t>Tikki</a:t>
            </a:r>
            <a:r>
              <a:rPr lang="en-US" dirty="0" smtClean="0"/>
              <a:t> </a:t>
            </a:r>
            <a:r>
              <a:rPr lang="en-US" dirty="0" err="1" smtClean="0"/>
              <a:t>Tavi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FEBRUARY 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22616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Mon: </a:t>
            </a:r>
            <a:r>
              <a:rPr lang="en-US" dirty="0" smtClean="0"/>
              <a:t>“Rikki-</a:t>
            </a:r>
            <a:r>
              <a:rPr lang="en-US" dirty="0" err="1" smtClean="0"/>
              <a:t>Tikki</a:t>
            </a:r>
            <a:r>
              <a:rPr lang="en-US" dirty="0" smtClean="0"/>
              <a:t>-</a:t>
            </a:r>
            <a:r>
              <a:rPr lang="en-US" dirty="0" err="1" smtClean="0"/>
              <a:t>Tavi</a:t>
            </a:r>
            <a:r>
              <a:rPr lang="en-US" dirty="0" smtClean="0"/>
              <a:t>” Quote Analysis Assignment DUE, Study Guide</a:t>
            </a:r>
            <a:endParaRPr lang="en-US" dirty="0"/>
          </a:p>
          <a:p>
            <a:pPr algn="l"/>
            <a:r>
              <a:rPr lang="en-US" dirty="0"/>
              <a:t>Tues</a:t>
            </a:r>
            <a:r>
              <a:rPr lang="en-US" dirty="0" smtClean="0"/>
              <a:t>: Book Talk/ Go Over the Study Guide, play a study game</a:t>
            </a:r>
            <a:endParaRPr lang="en-US" dirty="0"/>
          </a:p>
          <a:p>
            <a:pPr algn="l"/>
            <a:r>
              <a:rPr lang="en-US" dirty="0"/>
              <a:t>Wed: </a:t>
            </a:r>
            <a:r>
              <a:rPr lang="en-US" dirty="0" smtClean="0"/>
              <a:t>TEST over Rikki-</a:t>
            </a:r>
            <a:r>
              <a:rPr lang="en-US" dirty="0" err="1" smtClean="0"/>
              <a:t>Tikki</a:t>
            </a:r>
            <a:r>
              <a:rPr lang="en-US" dirty="0" smtClean="0"/>
              <a:t>-</a:t>
            </a:r>
            <a:r>
              <a:rPr lang="en-US" dirty="0" err="1" smtClean="0"/>
              <a:t>Tavi</a:t>
            </a:r>
            <a:endParaRPr lang="en-US" dirty="0"/>
          </a:p>
          <a:p>
            <a:pPr algn="l"/>
            <a:r>
              <a:rPr lang="en-US" dirty="0"/>
              <a:t>Thurs: </a:t>
            </a:r>
            <a:r>
              <a:rPr lang="en-US" dirty="0" smtClean="0"/>
              <a:t>Watch the movie</a:t>
            </a:r>
            <a:endParaRPr lang="en-US" dirty="0"/>
          </a:p>
          <a:p>
            <a:pPr algn="l"/>
            <a:r>
              <a:rPr lang="en-US" dirty="0"/>
              <a:t>Fri</a:t>
            </a:r>
            <a:r>
              <a:rPr lang="en-US" dirty="0" smtClean="0"/>
              <a:t>: Compare/Contrast 3.8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“Rikki-</a:t>
            </a:r>
            <a:r>
              <a:rPr lang="en-US" dirty="0" err="1" smtClean="0"/>
              <a:t>Tikki</a:t>
            </a:r>
            <a:r>
              <a:rPr lang="en-US" dirty="0" smtClean="0"/>
              <a:t>-</a:t>
            </a:r>
            <a:r>
              <a:rPr lang="en-US" dirty="0" err="1" smtClean="0"/>
              <a:t>Tavi</a:t>
            </a:r>
            <a:r>
              <a:rPr lang="en-US" dirty="0" smtClean="0"/>
              <a:t>” by Rudyard Kipling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18867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 sure to write your short answer/extended response on a separate piece of paper.  </a:t>
            </a:r>
          </a:p>
          <a:p>
            <a:r>
              <a:rPr lang="en-US" sz="4000" dirty="0" smtClean="0"/>
              <a:t>If you finish, turn in the test and your answer sheet to THEHUB.  </a:t>
            </a:r>
          </a:p>
          <a:p>
            <a:r>
              <a:rPr lang="en-US" sz="4000" dirty="0" smtClean="0"/>
              <a:t>Read silently or work on </a:t>
            </a:r>
            <a:r>
              <a:rPr lang="en-US" sz="4000" dirty="0" err="1" smtClean="0"/>
              <a:t>Wordly</a:t>
            </a:r>
            <a:r>
              <a:rPr lang="en-US" sz="4000" dirty="0" smtClean="0"/>
              <a:t> Wise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225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Thursday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Work on your </a:t>
            </a:r>
            <a:r>
              <a:rPr lang="en-US" altLang="en-US" sz="4400" dirty="0" err="1" smtClean="0"/>
              <a:t>Wordly</a:t>
            </a:r>
            <a:r>
              <a:rPr lang="en-US" altLang="en-US" sz="4400" dirty="0" smtClean="0"/>
              <a:t> Wise Lesson #2. 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50884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Compare/Contrast the film to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Answer the movie questions while we watch the film</a:t>
            </a:r>
          </a:p>
          <a:p>
            <a:r>
              <a:rPr lang="en-US" sz="4000" dirty="0" smtClean="0"/>
              <a:t>You will be writing a 3.8 comparing and contrasting the film to the story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41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3.8 Directions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 sure to use the sentence starters and follow ALL of the directions for the prompt.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59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Thursday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Work on your </a:t>
            </a:r>
            <a:r>
              <a:rPr lang="en-US" altLang="en-US" sz="4400" dirty="0" err="1" smtClean="0"/>
              <a:t>Wordly</a:t>
            </a:r>
            <a:r>
              <a:rPr lang="en-US" altLang="en-US" sz="4400" dirty="0" smtClean="0"/>
              <a:t> Wise Lesson #2. 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Have your 3.8 out from yesterday 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4380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33095" y="104340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FREE READING FRIDAY!  </a:t>
            </a:r>
          </a:p>
          <a:p>
            <a:pPr marL="0" indent="0">
              <a:buNone/>
            </a:pPr>
            <a:r>
              <a:rPr lang="en-US" u="sng" dirty="0" smtClean="0"/>
              <a:t>Expectations: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Silent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Still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Sit 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ENJOY!  </a:t>
            </a:r>
          </a:p>
        </p:txBody>
      </p:sp>
    </p:spTree>
    <p:extLst>
      <p:ext uri="{BB962C8B-B14F-4D97-AF65-F5344CB8AC3E}">
        <p14:creationId xmlns:p14="http://schemas.microsoft.com/office/powerpoint/2010/main" val="298830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Monday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Instead of a Bell Ringer this week, you will get time at the beginning of class to work on your </a:t>
            </a:r>
            <a:r>
              <a:rPr lang="en-US" altLang="en-US" sz="4400" dirty="0" err="1" smtClean="0"/>
              <a:t>Wordly</a:t>
            </a:r>
            <a:r>
              <a:rPr lang="en-US" altLang="en-US" sz="4400" dirty="0" smtClean="0"/>
              <a:t> Wise Lesson #2. 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6429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“Rikki-</a:t>
            </a:r>
            <a:r>
              <a:rPr lang="en-US" dirty="0" err="1" smtClean="0"/>
              <a:t>Tikki</a:t>
            </a:r>
            <a:r>
              <a:rPr lang="en-US" dirty="0" smtClean="0"/>
              <a:t>-</a:t>
            </a:r>
            <a:r>
              <a:rPr lang="en-US" dirty="0" err="1" smtClean="0"/>
              <a:t>Tavi</a:t>
            </a:r>
            <a:r>
              <a:rPr lang="en-US" dirty="0" smtClean="0"/>
              <a:t>” by Rudyard Kipling</a:t>
            </a:r>
            <a:br>
              <a:rPr lang="en-US" dirty="0" smtClean="0"/>
            </a:br>
            <a:r>
              <a:rPr lang="en-US" dirty="0" smtClean="0"/>
              <a:t>page 121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Study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Tuesday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Work on your </a:t>
            </a:r>
            <a:r>
              <a:rPr lang="en-US" altLang="en-US" sz="4400" dirty="0" err="1" smtClean="0"/>
              <a:t>Wordly</a:t>
            </a:r>
            <a:r>
              <a:rPr lang="en-US" altLang="en-US" sz="4400" dirty="0" smtClean="0"/>
              <a:t> Wise Lesson #2. 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5234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Student Voice Survey?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7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TALKS!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44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“Rikki-</a:t>
            </a:r>
            <a:r>
              <a:rPr lang="en-US" dirty="0" err="1" smtClean="0"/>
              <a:t>Tikki</a:t>
            </a:r>
            <a:r>
              <a:rPr lang="en-US" dirty="0" smtClean="0"/>
              <a:t>-</a:t>
            </a:r>
            <a:r>
              <a:rPr lang="en-US" dirty="0" err="1" smtClean="0"/>
              <a:t>Tavi</a:t>
            </a:r>
            <a:r>
              <a:rPr lang="en-US" dirty="0" smtClean="0"/>
              <a:t>” by Rudyard Kipling</a:t>
            </a:r>
            <a:br>
              <a:rPr lang="en-US" dirty="0" smtClean="0"/>
            </a:br>
            <a:r>
              <a:rPr lang="en-US" dirty="0" smtClean="0"/>
              <a:t>page 121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Study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Points are awarded for correct answers</a:t>
            </a:r>
          </a:p>
          <a:p>
            <a:r>
              <a:rPr lang="en-US" dirty="0" smtClean="0"/>
              <a:t>Points are deducted for incorrect answers.  </a:t>
            </a:r>
          </a:p>
          <a:p>
            <a:r>
              <a:rPr lang="en-US" dirty="0" smtClean="0"/>
              <a:t>Points are also deducted for breaking any game rules.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65125"/>
            <a:ext cx="5181600" cy="5811838"/>
          </a:xfrm>
        </p:spPr>
        <p:txBody>
          <a:bodyPr>
            <a:normAutofit/>
          </a:bodyPr>
          <a:lstStyle/>
          <a:p>
            <a:r>
              <a:rPr lang="en-US" dirty="0" smtClean="0"/>
              <a:t>GAME RULES: </a:t>
            </a:r>
          </a:p>
          <a:p>
            <a:r>
              <a:rPr lang="en-US" dirty="0" smtClean="0"/>
              <a:t>Only the person called on is allowed to speak</a:t>
            </a:r>
          </a:p>
          <a:p>
            <a:r>
              <a:rPr lang="en-US" dirty="0" smtClean="0"/>
              <a:t>Each group member must only use their own study guide</a:t>
            </a:r>
          </a:p>
          <a:p>
            <a:r>
              <a:rPr lang="en-US" dirty="0" smtClean="0"/>
              <a:t>Everyone must stay in their assigned seat.  </a:t>
            </a:r>
          </a:p>
          <a:p>
            <a:r>
              <a:rPr lang="en-US" dirty="0" smtClean="0"/>
              <a:t>If one member of the group gets it wrong, the question gets passed to the other team and will continue until it has been answered correctly.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01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Wednesday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Work on your </a:t>
            </a:r>
            <a:r>
              <a:rPr lang="en-US" altLang="en-US" sz="4400" dirty="0" err="1" smtClean="0"/>
              <a:t>Wordly</a:t>
            </a:r>
            <a:r>
              <a:rPr lang="en-US" altLang="en-US" sz="4400" dirty="0" smtClean="0"/>
              <a:t> Wise Lesson #2. 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5626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350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7th Grade Rikki Tikki Tavi  FEBRUARY Week 2</vt:lpstr>
      <vt:lpstr>Monday</vt:lpstr>
      <vt:lpstr>“Rikki-Tikki-Tavi” by Rudyard Kipling page 121</vt:lpstr>
      <vt:lpstr>Tuesday</vt:lpstr>
      <vt:lpstr>What is the Student Voice Survey? </vt:lpstr>
      <vt:lpstr>BOOK TALKS!  </vt:lpstr>
      <vt:lpstr>“Rikki-Tikki-Tavi” by Rudyard Kipling page 121</vt:lpstr>
      <vt:lpstr>STUDY GUIDE GAME</vt:lpstr>
      <vt:lpstr>Wednesday</vt:lpstr>
      <vt:lpstr>“Rikki-Tikki-Tavi” by Rudyard Kipling </vt:lpstr>
      <vt:lpstr>Thursday</vt:lpstr>
      <vt:lpstr>Compare/Contrast the film to the story</vt:lpstr>
      <vt:lpstr>3.8 Directions </vt:lpstr>
      <vt:lpstr>Thursday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Schneider, Candice</dc:creator>
  <cp:lastModifiedBy>Schneider, Candice</cp:lastModifiedBy>
  <cp:revision>7</cp:revision>
  <dcterms:created xsi:type="dcterms:W3CDTF">2017-02-11T20:34:38Z</dcterms:created>
  <dcterms:modified xsi:type="dcterms:W3CDTF">2017-02-11T21:16:12Z</dcterms:modified>
</cp:coreProperties>
</file>