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97" r:id="rId5"/>
    <p:sldId id="267" r:id="rId6"/>
    <p:sldId id="258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9" r:id="rId17"/>
    <p:sldId id="260" r:id="rId18"/>
    <p:sldId id="278" r:id="rId19"/>
    <p:sldId id="277" r:id="rId20"/>
    <p:sldId id="261" r:id="rId21"/>
    <p:sldId id="262" r:id="rId22"/>
    <p:sldId id="299" r:id="rId23"/>
    <p:sldId id="279" r:id="rId24"/>
    <p:sldId id="263" r:id="rId25"/>
    <p:sldId id="298" r:id="rId26"/>
    <p:sldId id="264" r:id="rId27"/>
    <p:sldId id="295" r:id="rId28"/>
    <p:sldId id="280" r:id="rId29"/>
    <p:sldId id="300" r:id="rId30"/>
    <p:sldId id="265" r:id="rId31"/>
    <p:sldId id="302" r:id="rId32"/>
    <p:sldId id="30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7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1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7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1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21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42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61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6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22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6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3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62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8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3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0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3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37110-A63D-4FB8-B8C7-6892D87F365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36557-6603-4730-AFC6-17395F4F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7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0FBD-0792-0D4D-A799-23CB3D472B8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8F43-6213-FB48-A02E-36FF1AFC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1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5cp_YL77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dg9gkmWsE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br>
              <a:rPr lang="en-US" dirty="0" smtClean="0"/>
            </a:br>
            <a:r>
              <a:rPr lang="en-US" dirty="0" smtClean="0"/>
              <a:t>Rikki </a:t>
            </a:r>
            <a:r>
              <a:rPr lang="en-US" dirty="0" err="1" smtClean="0"/>
              <a:t>Tikki</a:t>
            </a:r>
            <a:r>
              <a:rPr lang="en-US" dirty="0" smtClean="0"/>
              <a:t> </a:t>
            </a:r>
            <a:r>
              <a:rPr lang="en-US" dirty="0" err="1" smtClean="0"/>
              <a:t>Tavi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FEBRUARY Week 1: 2/6-2/10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2261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Mon: </a:t>
            </a:r>
            <a:r>
              <a:rPr lang="en-US" dirty="0" smtClean="0"/>
              <a:t>“Rikki-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r>
              <a:rPr lang="en-US" dirty="0" smtClean="0"/>
              <a:t>”, Point of View Notes, Quote Analysis Assignment</a:t>
            </a:r>
            <a:endParaRPr lang="en-US" dirty="0"/>
          </a:p>
          <a:p>
            <a:pPr algn="l"/>
            <a:r>
              <a:rPr lang="en-US" dirty="0"/>
              <a:t>Tues: </a:t>
            </a:r>
            <a:r>
              <a:rPr lang="en-US" dirty="0" smtClean="0"/>
              <a:t>RTT, Conflict Exit Ticket</a:t>
            </a:r>
            <a:endParaRPr lang="en-US" dirty="0"/>
          </a:p>
          <a:p>
            <a:pPr algn="l"/>
            <a:r>
              <a:rPr lang="en-US" dirty="0"/>
              <a:t>Wed: </a:t>
            </a:r>
            <a:r>
              <a:rPr lang="en-US" dirty="0" smtClean="0"/>
              <a:t>RTT, Types of Conflict Notes</a:t>
            </a:r>
            <a:endParaRPr lang="en-US" dirty="0"/>
          </a:p>
          <a:p>
            <a:pPr algn="l"/>
            <a:r>
              <a:rPr lang="en-US" dirty="0"/>
              <a:t>Thurs: </a:t>
            </a:r>
            <a:r>
              <a:rPr lang="en-US" dirty="0" smtClean="0"/>
              <a:t>Quote Analysis Work Day</a:t>
            </a:r>
            <a:endParaRPr lang="en-US" dirty="0"/>
          </a:p>
          <a:p>
            <a:pPr algn="l"/>
            <a:r>
              <a:rPr lang="en-US" dirty="0"/>
              <a:t>Fri</a:t>
            </a:r>
            <a:r>
              <a:rPr lang="en-US" dirty="0" smtClean="0"/>
              <a:t>: FREE READ FRIDAY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Bungalow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Darzee</a:t>
            </a:r>
            <a:r>
              <a:rPr lang="en-US" dirty="0" smtClean="0"/>
              <a:t> – A tailorbird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Chuchundra</a:t>
            </a:r>
            <a:r>
              <a:rPr lang="en-US" dirty="0" smtClean="0"/>
              <a:t> – The Muskrat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Mongoose vs. Cobra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Tuesday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the difference between 3</a:t>
            </a:r>
            <a:r>
              <a:rPr lang="en-US" altLang="en-US" sz="4400" baseline="30000" dirty="0" smtClean="0"/>
              <a:t>rd</a:t>
            </a:r>
            <a:r>
              <a:rPr lang="en-US" altLang="en-US" sz="4400" dirty="0" smtClean="0"/>
              <a:t> person Omniscient and 3</a:t>
            </a:r>
            <a:r>
              <a:rPr lang="en-US" altLang="en-US" sz="4400" baseline="30000" dirty="0" smtClean="0"/>
              <a:t>rd</a:t>
            </a:r>
            <a:r>
              <a:rPr lang="en-US" altLang="en-US" sz="4400" dirty="0" smtClean="0"/>
              <a:t> person limited point of view?  (use your notes from yesterday)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</a:t>
            </a:r>
            <a:r>
              <a:rPr lang="en-US" sz="4400" dirty="0"/>
              <a:t>What country is the story “Rikki-</a:t>
            </a:r>
            <a:r>
              <a:rPr lang="en-US" sz="4400" dirty="0" err="1"/>
              <a:t>Tikki</a:t>
            </a:r>
            <a:r>
              <a:rPr lang="en-US" sz="4400" dirty="0"/>
              <a:t>-</a:t>
            </a:r>
            <a:r>
              <a:rPr lang="en-US" sz="4400" dirty="0" err="1"/>
              <a:t>Tavi</a:t>
            </a:r>
            <a:r>
              <a:rPr lang="en-US" sz="4400" dirty="0"/>
              <a:t>” told in?  </a:t>
            </a:r>
            <a:endParaRPr lang="en-US" altLang="en-US" sz="4400" dirty="0"/>
          </a:p>
          <a:p>
            <a:pPr marL="514350" indent="-514350">
              <a:buFont typeface="Calibri" charset="0"/>
              <a:buAutoNum type="arabicPeriod"/>
            </a:pP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0652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the role of conflict in a story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7.3 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1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85" y="1825624"/>
            <a:ext cx="11839492" cy="5032375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story is told from the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Person Limited Point of View.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Find an example from the text so far that shows the point of view.  Copy the sentence from the story.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Then explain why this is limited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person.  Why do you think the author chose to tell the story this way?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Make a prediction... Guess what will happen next in the story.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07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Wednesday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are motives?  </a:t>
            </a:r>
          </a:p>
          <a:p>
            <a:pPr>
              <a:buNone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</a:t>
            </a:r>
            <a:endParaRPr lang="en-US" sz="4400" b="1" dirty="0" smtClean="0"/>
          </a:p>
          <a:p>
            <a:pPr>
              <a:buNone/>
            </a:pPr>
            <a:r>
              <a:rPr lang="en-US" sz="4400" dirty="0" smtClean="0"/>
              <a:t>What is Nag’s main motive?  </a:t>
            </a:r>
          </a:p>
          <a:p>
            <a:pPr>
              <a:buNone/>
            </a:pPr>
            <a:r>
              <a:rPr lang="en-US" sz="4400" dirty="0" smtClean="0"/>
              <a:t>What is one of Rikki’s motives?  </a:t>
            </a:r>
          </a:p>
          <a:p>
            <a:pPr>
              <a:buNone/>
            </a:pPr>
            <a:r>
              <a:rPr lang="en-US" sz="4400" dirty="0" smtClean="0"/>
              <a:t>How does this create conflict?  </a:t>
            </a:r>
          </a:p>
          <a:p>
            <a:pPr marL="514350" indent="-514350">
              <a:buFont typeface="Calibri" charset="0"/>
              <a:buAutoNum type="arabicPeriod"/>
            </a:pP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3625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Monday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is the climax of a story? 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</a:t>
            </a:r>
            <a:r>
              <a:rPr lang="en-US" sz="4400" dirty="0" smtClean="0"/>
              <a:t>What are 3 different types of Point of View?  </a:t>
            </a:r>
          </a:p>
        </p:txBody>
      </p:sp>
    </p:spTree>
    <p:extLst>
      <p:ext uri="{BB962C8B-B14F-4D97-AF65-F5344CB8AC3E}">
        <p14:creationId xmlns:p14="http://schemas.microsoft.com/office/powerpoint/2010/main" val="41482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analyze the types of conflict in a story. 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7.1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7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r>
              <a:rPr lang="en-US" dirty="0" smtClean="0"/>
              <a:t> Conflict Competition!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With your table, list as many conflicts in the story as you can think of. </a:t>
            </a:r>
          </a:p>
          <a:p>
            <a:r>
              <a:rPr lang="en-US" sz="4400" dirty="0" smtClean="0"/>
              <a:t>Then label which type of conflict they are.  </a:t>
            </a:r>
          </a:p>
          <a:p>
            <a:endParaRPr lang="en-US" sz="4400" dirty="0"/>
          </a:p>
          <a:p>
            <a:r>
              <a:rPr lang="en-US" sz="4400" dirty="0" smtClean="0"/>
              <a:t>There will be an </a:t>
            </a:r>
            <a:r>
              <a:rPr lang="en-US" sz="4400" i="1" dirty="0" smtClean="0"/>
              <a:t>incentive</a:t>
            </a:r>
            <a:r>
              <a:rPr lang="en-US" sz="4400" dirty="0" smtClean="0"/>
              <a:t> for the largest, most accurate list!  </a:t>
            </a:r>
            <a:r>
              <a:rPr lang="en-US" sz="4400" dirty="0" smtClean="0">
                <a:sym typeface="Wingdings" panose="05000000000000000000" pitchFamily="2" charset="2"/>
              </a:rPr>
              <a:t> 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08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52294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Exit Ticket: Conflict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55" y="881530"/>
            <a:ext cx="11736125" cy="572247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4000" u="sng" dirty="0" smtClean="0"/>
              <a:t>*Use complete sentences and restate!  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Describe the main conflict or any complications in the story so far.  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How do these conflicts move the plot forward?    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What do you predict will happen next?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Find a quote from Nag.  Write it on your paper.  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What does Nag’s dialogue or way of speaking reveal about his character?  </a:t>
            </a:r>
          </a:p>
        </p:txBody>
      </p:sp>
    </p:spTree>
    <p:extLst>
      <p:ext uri="{BB962C8B-B14F-4D97-AF65-F5344CB8AC3E}">
        <p14:creationId xmlns:p14="http://schemas.microsoft.com/office/powerpoint/2010/main" val="1482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Thursday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Flashback</a:t>
            </a:r>
            <a:r>
              <a:rPr lang="en-US" altLang="en-US" sz="4400" dirty="0" smtClean="0"/>
              <a:t>: What are 3 types of external conflicts?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b="1" u="sng" dirty="0" smtClean="0"/>
              <a:t>Bell Ringer</a:t>
            </a:r>
            <a:r>
              <a:rPr lang="en-US" altLang="en-US" sz="4400" dirty="0" smtClean="0"/>
              <a:t>: In what ways has Rikki-</a:t>
            </a:r>
            <a:r>
              <a:rPr lang="en-US" altLang="en-US" sz="4400" dirty="0" err="1" smtClean="0"/>
              <a:t>Tikki’s</a:t>
            </a:r>
            <a:r>
              <a:rPr lang="en-US" altLang="en-US" sz="4400" dirty="0" smtClean="0"/>
              <a:t> new home and surrounding created conflict?  </a:t>
            </a:r>
          </a:p>
        </p:txBody>
      </p:sp>
    </p:spTree>
    <p:extLst>
      <p:ext uri="{BB962C8B-B14F-4D97-AF65-F5344CB8AC3E}">
        <p14:creationId xmlns:p14="http://schemas.microsoft.com/office/powerpoint/2010/main" val="4977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your Cornell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 Conflicts: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www.youtube.com/watch?v=rM5cp_YL77k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smtClean="0"/>
              <a:t>can use text evidence to analyze how the setting impacts the plot. </a:t>
            </a:r>
          </a:p>
          <a:p>
            <a:r>
              <a:rPr lang="en-US" altLang="en-US" dirty="0" smtClean="0"/>
              <a:t>RL 7.3, 7.1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6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Reader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questions within the text as we finish the story today.  </a:t>
            </a:r>
          </a:p>
          <a:p>
            <a:r>
              <a:rPr lang="en-US" dirty="0" smtClean="0"/>
              <a:t>These should go in your notes section of your binder.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Analysis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Work silently on your quote analysis assignment.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25396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Friday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400" dirty="0" smtClean="0"/>
              <a:t>Fill out the Agenda</a:t>
            </a:r>
          </a:p>
          <a:p>
            <a:pPr marL="0" indent="0">
              <a:buNone/>
            </a:pPr>
            <a:endParaRPr lang="en-US" altLang="en-US" sz="4400" dirty="0"/>
          </a:p>
          <a:p>
            <a:pPr marL="0" indent="0">
              <a:buNone/>
            </a:pPr>
            <a:r>
              <a:rPr lang="en-US" altLang="en-US" sz="4400" dirty="0" smtClean="0"/>
              <a:t>ON YOUR DESK: </a:t>
            </a:r>
          </a:p>
          <a:p>
            <a:pPr>
              <a:buFontTx/>
              <a:buChar char="-"/>
            </a:pPr>
            <a:r>
              <a:rPr lang="en-US" altLang="en-US" sz="4400" dirty="0" smtClean="0"/>
              <a:t>Flashbacks</a:t>
            </a:r>
          </a:p>
          <a:p>
            <a:pPr>
              <a:buFontTx/>
              <a:buChar char="-"/>
            </a:pPr>
            <a:r>
              <a:rPr lang="en-US" altLang="en-US" sz="4400" dirty="0" smtClean="0"/>
              <a:t>Red Pen</a:t>
            </a:r>
          </a:p>
        </p:txBody>
      </p:sp>
    </p:spTree>
    <p:extLst>
      <p:ext uri="{BB962C8B-B14F-4D97-AF65-F5344CB8AC3E}">
        <p14:creationId xmlns:p14="http://schemas.microsoft.com/office/powerpoint/2010/main" val="17360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u="sng" dirty="0" smtClean="0"/>
              <a:t>LEFT Column </a:t>
            </a:r>
            <a:r>
              <a:rPr lang="en-US" sz="5400" dirty="0" smtClean="0"/>
              <a:t>= BIG IDEAS/Terms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u="sng" dirty="0" smtClean="0"/>
              <a:t>RIGHT Column </a:t>
            </a:r>
            <a:r>
              <a:rPr lang="en-US" sz="5400" dirty="0" smtClean="0"/>
              <a:t>= Details about the big idea or term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64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your 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321431" cy="4351338"/>
          </a:xfrm>
        </p:spPr>
        <p:txBody>
          <a:bodyPr/>
          <a:lstStyle/>
          <a:p>
            <a:r>
              <a:rPr lang="en-US" sz="3600" dirty="0" smtClean="0"/>
              <a:t>2 points each </a:t>
            </a:r>
          </a:p>
          <a:p>
            <a:r>
              <a:rPr lang="en-US" sz="3600" dirty="0" smtClean="0"/>
              <a:t>4 points per day (FB and BR)</a:t>
            </a:r>
          </a:p>
          <a:p>
            <a:r>
              <a:rPr lang="en-US" sz="3600" dirty="0" smtClean="0"/>
              <a:t>Be sure you write if you were absent.  </a:t>
            </a:r>
          </a:p>
          <a:p>
            <a:endParaRPr lang="en-US" dirty="0"/>
          </a:p>
          <a:p>
            <a:r>
              <a:rPr lang="en-US" sz="4800" dirty="0" smtClean="0"/>
              <a:t>Total = + ___ </a:t>
            </a:r>
            <a:r>
              <a:rPr lang="en-US" sz="4800" smtClean="0"/>
              <a:t>/ 16</a:t>
            </a:r>
            <a:endParaRPr lang="en-US" sz="4800" dirty="0" smtClean="0"/>
          </a:p>
          <a:p>
            <a:r>
              <a:rPr lang="en-US" sz="4800" b="1" dirty="0"/>
              <a:t>Be sure your name is on it!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28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3095" y="104340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FREE READING FRIDAY!  </a:t>
            </a:r>
          </a:p>
          <a:p>
            <a:pPr marL="0" indent="0">
              <a:buNone/>
            </a:pPr>
            <a:r>
              <a:rPr lang="en-US" u="sng" dirty="0" smtClean="0"/>
              <a:t>Expectations: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Still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ENJOY!  </a:t>
            </a:r>
          </a:p>
        </p:txBody>
      </p:sp>
    </p:spTree>
    <p:extLst>
      <p:ext uri="{BB962C8B-B14F-4D97-AF65-F5344CB8AC3E}">
        <p14:creationId xmlns:p14="http://schemas.microsoft.com/office/powerpoint/2010/main" val="10663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5092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Point of View</a:t>
            </a:r>
            <a:r>
              <a:rPr lang="en-US" dirty="0" smtClean="0"/>
              <a:t> – the perspective a story is told from</a:t>
            </a:r>
            <a:endParaRPr lang="en-US" b="1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63471" y="1053885"/>
            <a:ext cx="11318929" cy="50722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/>
              <a:t>1</a:t>
            </a:r>
            <a:r>
              <a:rPr lang="en-US" sz="4400" b="1" baseline="30000" dirty="0" smtClean="0"/>
              <a:t>st</a:t>
            </a:r>
            <a:r>
              <a:rPr lang="en-US" sz="4400" b="1" dirty="0" smtClean="0"/>
              <a:t> Person </a:t>
            </a:r>
            <a:r>
              <a:rPr lang="en-US" sz="4400" dirty="0" smtClean="0"/>
              <a:t>– “I”, we know only that characters 									thoughts</a:t>
            </a:r>
          </a:p>
          <a:p>
            <a:pPr>
              <a:buNone/>
            </a:pPr>
            <a:r>
              <a:rPr lang="en-US" sz="4400" b="1" dirty="0" smtClean="0"/>
              <a:t>2</a:t>
            </a:r>
            <a:r>
              <a:rPr lang="en-US" sz="4400" b="1" baseline="30000" dirty="0" smtClean="0"/>
              <a:t>nd</a:t>
            </a:r>
            <a:r>
              <a:rPr lang="en-US" sz="4400" b="1" dirty="0" smtClean="0"/>
              <a:t> Person </a:t>
            </a:r>
            <a:r>
              <a:rPr lang="en-US" sz="4400" dirty="0" smtClean="0"/>
              <a:t>– “You”, puts the reader in the story</a:t>
            </a:r>
          </a:p>
          <a:p>
            <a:pPr>
              <a:buNone/>
            </a:pPr>
            <a:r>
              <a:rPr lang="en-US" sz="4400" b="1" dirty="0" smtClean="0"/>
              <a:t>3</a:t>
            </a:r>
            <a:r>
              <a:rPr lang="en-US" sz="4400" b="1" baseline="30000" dirty="0" smtClean="0"/>
              <a:t>rd</a:t>
            </a:r>
            <a:r>
              <a:rPr lang="en-US" sz="4400" b="1" dirty="0" smtClean="0"/>
              <a:t> Person </a:t>
            </a:r>
            <a:r>
              <a:rPr lang="en-US" sz="4400" dirty="0" smtClean="0"/>
              <a:t>– </a:t>
            </a:r>
            <a:r>
              <a:rPr lang="en-US" sz="4400" b="1" dirty="0" smtClean="0"/>
              <a:t>Omniscient</a:t>
            </a:r>
            <a:r>
              <a:rPr lang="en-US" sz="4400" dirty="0" smtClean="0"/>
              <a:t> (all-knowing), He, she, 							they, can see everything</a:t>
            </a:r>
          </a:p>
          <a:p>
            <a:pPr>
              <a:buNone/>
            </a:pPr>
            <a:r>
              <a:rPr lang="en-US" sz="4400" b="1" dirty="0" smtClean="0"/>
              <a:t>3</a:t>
            </a:r>
            <a:r>
              <a:rPr lang="en-US" sz="4400" b="1" baseline="30000" dirty="0" smtClean="0"/>
              <a:t>rd</a:t>
            </a:r>
            <a:r>
              <a:rPr lang="en-US" sz="4400" b="1" dirty="0" smtClean="0"/>
              <a:t> Person LIMITED </a:t>
            </a:r>
            <a:r>
              <a:rPr lang="en-US" sz="4400" dirty="0" smtClean="0"/>
              <a:t>– focuses on one person’s 					experience/thoughts, still from outside 					that character’s mind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86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Target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analyze the point of view in a story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RL 7.6 </a:t>
            </a:r>
            <a:endParaRPr lang="en-US" altLang="en-US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3320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dirty="0">
              <a:ea typeface="+mj-ea"/>
              <a:cs typeface="+mj-cs"/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/>
              </a:rPr>
              <a:t>http://www.youtube.com/watch?v=vdg9gkmWsEA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Rikki-Tikki-Tavi</a:t>
            </a:r>
            <a:r>
              <a:rPr lang="en-US" dirty="0" smtClean="0"/>
              <a:t>” by Rudyard Kipling</a:t>
            </a:r>
            <a:br>
              <a:rPr lang="en-US" dirty="0" smtClean="0"/>
            </a:br>
            <a:r>
              <a:rPr lang="en-US" dirty="0" smtClean="0"/>
              <a:t>page 121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ruled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Bungalow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606</Words>
  <Application>Microsoft Office PowerPoint</Application>
  <PresentationFormat>Widescreen</PresentationFormat>
  <Paragraphs>103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Theme</vt:lpstr>
      <vt:lpstr>1_Office Theme</vt:lpstr>
      <vt:lpstr>7th Grade Rikki Tikki Tavi  FEBRUARY Week 1: 2/6-2/10</vt:lpstr>
      <vt:lpstr>Monday</vt:lpstr>
      <vt:lpstr>Cornell NOTES</vt:lpstr>
      <vt:lpstr>Point of View – the perspective a story is told from</vt:lpstr>
      <vt:lpstr>Learning Target</vt:lpstr>
      <vt:lpstr>PowerPoint Presentation</vt:lpstr>
      <vt:lpstr>“Rikki-Tikki-Tavi” by Rudyard Kipling page 121</vt:lpstr>
      <vt:lpstr>British ruled India</vt:lpstr>
      <vt:lpstr>Bungalow</vt:lpstr>
      <vt:lpstr>Bungalow</vt:lpstr>
      <vt:lpstr>Darzee – A tailorbird</vt:lpstr>
      <vt:lpstr>Chuchundra – The Muskrat</vt:lpstr>
      <vt:lpstr>Mongoose vs. Cobra</vt:lpstr>
      <vt:lpstr>burrow</vt:lpstr>
      <vt:lpstr>Tuesday</vt:lpstr>
      <vt:lpstr>Learning Target</vt:lpstr>
      <vt:lpstr>Page 123</vt:lpstr>
      <vt:lpstr>Exit Ticket: Point of View</vt:lpstr>
      <vt:lpstr>Wednesday</vt:lpstr>
      <vt:lpstr>Learning Target</vt:lpstr>
      <vt:lpstr>Rikki-Tikki-Tavi Conflict Competition!  </vt:lpstr>
      <vt:lpstr>Exit Ticket: Conflict</vt:lpstr>
      <vt:lpstr>Thursday</vt:lpstr>
      <vt:lpstr>Add to your Cornell NOTES</vt:lpstr>
      <vt:lpstr>Learning Target</vt:lpstr>
      <vt:lpstr>Page</vt:lpstr>
      <vt:lpstr>Active Reader Questions</vt:lpstr>
      <vt:lpstr>Quote Analysis Assignment </vt:lpstr>
      <vt:lpstr>Friday</vt:lpstr>
      <vt:lpstr>Grade your Flashback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 Week 3: 8/22-8/26</dc:title>
  <dc:creator>Schneider, Candice</dc:creator>
  <cp:lastModifiedBy>Schneider, Candice</cp:lastModifiedBy>
  <cp:revision>19</cp:revision>
  <dcterms:created xsi:type="dcterms:W3CDTF">2016-08-16T11:53:48Z</dcterms:created>
  <dcterms:modified xsi:type="dcterms:W3CDTF">2017-02-07T14:14:36Z</dcterms:modified>
</cp:coreProperties>
</file>