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4"/>
    <p:restoredTop sz="94595"/>
  </p:normalViewPr>
  <p:slideViewPr>
    <p:cSldViewPr snapToGrid="0" snapToObjects="1">
      <p:cViewPr varScale="1">
        <p:scale>
          <a:sx n="85" d="100"/>
          <a:sy n="85" d="100"/>
        </p:scale>
        <p:origin x="192" y="5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9166D-C0E7-804C-B15C-012775DB212D}" type="datetimeFigureOut">
              <a:rPr lang="en-US" smtClean="0"/>
              <a:t>3/5/17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0ADA6-0B1D-A243-BF4F-BDE1E2147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094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9166D-C0E7-804C-B15C-012775DB212D}" type="datetimeFigureOut">
              <a:rPr lang="en-US" smtClean="0"/>
              <a:t>3/5/17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0ADA6-0B1D-A243-BF4F-BDE1E2147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41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9166D-C0E7-804C-B15C-012775DB212D}" type="datetimeFigureOut">
              <a:rPr lang="en-US" smtClean="0"/>
              <a:t>3/5/17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0ADA6-0B1D-A243-BF4F-BDE1E2147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237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9166D-C0E7-804C-B15C-012775DB212D}" type="datetimeFigureOut">
              <a:rPr lang="en-US" smtClean="0"/>
              <a:t>3/5/17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0ADA6-0B1D-A243-BF4F-BDE1E2147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25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9166D-C0E7-804C-B15C-012775DB212D}" type="datetimeFigureOut">
              <a:rPr lang="en-US" smtClean="0"/>
              <a:t>3/5/17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0ADA6-0B1D-A243-BF4F-BDE1E2147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118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9166D-C0E7-804C-B15C-012775DB212D}" type="datetimeFigureOut">
              <a:rPr lang="en-US" smtClean="0"/>
              <a:t>3/5/17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0ADA6-0B1D-A243-BF4F-BDE1E2147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324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9166D-C0E7-804C-B15C-012775DB212D}" type="datetimeFigureOut">
              <a:rPr lang="en-US" smtClean="0"/>
              <a:t>3/5/17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0ADA6-0B1D-A243-BF4F-BDE1E2147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909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9166D-C0E7-804C-B15C-012775DB212D}" type="datetimeFigureOut">
              <a:rPr lang="en-US" smtClean="0"/>
              <a:t>3/5/17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0ADA6-0B1D-A243-BF4F-BDE1E2147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478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9166D-C0E7-804C-B15C-012775DB212D}" type="datetimeFigureOut">
              <a:rPr lang="en-US" smtClean="0"/>
              <a:t>3/5/17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0ADA6-0B1D-A243-BF4F-BDE1E2147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02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9166D-C0E7-804C-B15C-012775DB212D}" type="datetimeFigureOut">
              <a:rPr lang="en-US" smtClean="0"/>
              <a:t>3/5/17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0ADA6-0B1D-A243-BF4F-BDE1E2147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484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9166D-C0E7-804C-B15C-012775DB212D}" type="datetimeFigureOut">
              <a:rPr lang="en-US" smtClean="0"/>
              <a:t>3/5/17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0ADA6-0B1D-A243-BF4F-BDE1E2147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267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9166D-C0E7-804C-B15C-012775DB212D}" type="datetimeFigureOut">
              <a:rPr lang="en-US" smtClean="0"/>
              <a:t>3/5/17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0ADA6-0B1D-A243-BF4F-BDE1E2147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033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044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MARCH Week 2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3/6-3/10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l"/>
            <a:r>
              <a:rPr lang="en-US" dirty="0" smtClean="0"/>
              <a:t>Mon</a:t>
            </a:r>
            <a:r>
              <a:rPr lang="en-US" dirty="0" smtClean="0"/>
              <a:t>: On-Demand Scavenger Hunt/ Grade Check up</a:t>
            </a:r>
            <a:endParaRPr lang="en-US" dirty="0" smtClean="0"/>
          </a:p>
          <a:p>
            <a:pPr algn="l"/>
            <a:r>
              <a:rPr lang="en-US" dirty="0" smtClean="0"/>
              <a:t>Tues: </a:t>
            </a:r>
            <a:r>
              <a:rPr lang="en-US" dirty="0" smtClean="0"/>
              <a:t>On-Demand Scavenger Hunt </a:t>
            </a:r>
          </a:p>
          <a:p>
            <a:pPr algn="l"/>
            <a:r>
              <a:rPr lang="en-US" dirty="0" smtClean="0"/>
              <a:t>Wed:</a:t>
            </a:r>
            <a:endParaRPr lang="en-US" dirty="0" smtClean="0"/>
          </a:p>
          <a:p>
            <a:pPr algn="l"/>
            <a:r>
              <a:rPr lang="en-US" dirty="0" smtClean="0"/>
              <a:t>Thurs: </a:t>
            </a:r>
            <a:r>
              <a:rPr lang="en-US" dirty="0" smtClean="0"/>
              <a:t>On-Demand 40 minute Practice </a:t>
            </a:r>
            <a:endParaRPr lang="en-US" dirty="0" smtClean="0"/>
          </a:p>
          <a:p>
            <a:pPr algn="l"/>
            <a:r>
              <a:rPr lang="en-US" dirty="0" smtClean="0"/>
              <a:t>Fri: </a:t>
            </a:r>
            <a:r>
              <a:rPr lang="en-US" dirty="0" smtClean="0"/>
              <a:t>District Common Assessment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478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31</Words>
  <Application>Microsoft Macintosh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Arial</vt:lpstr>
      <vt:lpstr>Office Theme</vt:lpstr>
      <vt:lpstr>PowerPoint Presentation</vt:lpstr>
      <vt:lpstr>7th MARCH Week 2  3/6-3/10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Schneider, Candice</dc:creator>
  <cp:lastModifiedBy>Schneider, Candice</cp:lastModifiedBy>
  <cp:revision>1</cp:revision>
  <dcterms:created xsi:type="dcterms:W3CDTF">2017-03-06T02:30:49Z</dcterms:created>
  <dcterms:modified xsi:type="dcterms:W3CDTF">2017-03-06T02:32:04Z</dcterms:modified>
</cp:coreProperties>
</file>