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7" r:id="rId4"/>
    <p:sldId id="260" r:id="rId5"/>
    <p:sldId id="268" r:id="rId6"/>
    <p:sldId id="263" r:id="rId7"/>
    <p:sldId id="270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4"/>
    <p:restoredTop sz="94595"/>
  </p:normalViewPr>
  <p:slideViewPr>
    <p:cSldViewPr snapToGrid="0" snapToObjects="1">
      <p:cViewPr varScale="1">
        <p:scale>
          <a:sx n="59" d="100"/>
          <a:sy n="59" d="100"/>
        </p:scale>
        <p:origin x="9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F83C-1360-2A46-B280-EBADD330106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D9E1-888D-8C40-A0F5-52FCF021D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65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F83C-1360-2A46-B280-EBADD330106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D9E1-888D-8C40-A0F5-52FCF021D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3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F83C-1360-2A46-B280-EBADD330106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D9E1-888D-8C40-A0F5-52FCF021D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F83C-1360-2A46-B280-EBADD330106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D9E1-888D-8C40-A0F5-52FCF021D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91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F83C-1360-2A46-B280-EBADD330106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D9E1-888D-8C40-A0F5-52FCF021D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1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F83C-1360-2A46-B280-EBADD330106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D9E1-888D-8C40-A0F5-52FCF021D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16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F83C-1360-2A46-B280-EBADD330106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D9E1-888D-8C40-A0F5-52FCF021D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27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F83C-1360-2A46-B280-EBADD330106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D9E1-888D-8C40-A0F5-52FCF021D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4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F83C-1360-2A46-B280-EBADD330106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D9E1-888D-8C40-A0F5-52FCF021D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10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F83C-1360-2A46-B280-EBADD330106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D9E1-888D-8C40-A0F5-52FCF021D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4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F83C-1360-2A46-B280-EBADD330106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D9E1-888D-8C40-A0F5-52FCF021D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7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3F83C-1360-2A46-B280-EBADD330106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AD9E1-888D-8C40-A0F5-52FCF021D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 Week Mar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9003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Mon: “The Monsters Are Due on Maple Street”</a:t>
            </a:r>
          </a:p>
          <a:p>
            <a:pPr algn="l"/>
            <a:r>
              <a:rPr lang="en-US" dirty="0" smtClean="0"/>
              <a:t>Tues: On-Demand Scavenger Hunt </a:t>
            </a:r>
          </a:p>
          <a:p>
            <a:pPr algn="l"/>
            <a:r>
              <a:rPr lang="en-US" dirty="0" smtClean="0"/>
              <a:t>Wed: “The Monsters Are Due on Maple Street”</a:t>
            </a:r>
          </a:p>
          <a:p>
            <a:pPr algn="l"/>
            <a:r>
              <a:rPr lang="en-US" dirty="0" smtClean="0"/>
              <a:t>Thurs: “The Monsters Are Due on Maple Street”</a:t>
            </a:r>
          </a:p>
          <a:p>
            <a:pPr algn="l"/>
            <a:r>
              <a:rPr lang="en-US" dirty="0" smtClean="0"/>
              <a:t>Fri: </a:t>
            </a:r>
            <a:r>
              <a:rPr lang="en-US" dirty="0" err="1" smtClean="0"/>
              <a:t>Wordly</a:t>
            </a:r>
            <a:r>
              <a:rPr lang="en-US" dirty="0" smtClean="0"/>
              <a:t> Wise DUE TODAY, Sign up for Book Talks, Free Read Friday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1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sz="6000" dirty="0" smtClean="0"/>
              <a:t>Monday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4667251" cy="4351338"/>
          </a:xfrm>
        </p:spPr>
        <p:txBody>
          <a:bodyPr>
            <a:noAutofit/>
          </a:bodyPr>
          <a:lstStyle/>
          <a:p>
            <a:r>
              <a:rPr lang="en-US" sz="4000" dirty="0" smtClean="0"/>
              <a:t>Fill out your agenda</a:t>
            </a:r>
          </a:p>
          <a:p>
            <a:r>
              <a:rPr lang="en-US" sz="4000" dirty="0" smtClean="0"/>
              <a:t>Respond to this visual prompt in at least 5 sentences as your bell ringer this week.  </a:t>
            </a:r>
          </a:p>
          <a:p>
            <a:endParaRPr lang="en-US" sz="4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657" y="2824842"/>
            <a:ext cx="5174342" cy="388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3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Monsters Are Due on Maple Street”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71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sz="6000" dirty="0" smtClean="0"/>
              <a:t>Tuesday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4667251" cy="4351338"/>
          </a:xfrm>
        </p:spPr>
        <p:txBody>
          <a:bodyPr>
            <a:noAutofit/>
          </a:bodyPr>
          <a:lstStyle/>
          <a:p>
            <a:r>
              <a:rPr lang="en-US" sz="4000" dirty="0" smtClean="0"/>
              <a:t>Fill out your agenda</a:t>
            </a:r>
          </a:p>
          <a:p>
            <a:r>
              <a:rPr lang="en-US" sz="4000" dirty="0" smtClean="0"/>
              <a:t>Respond to this visual prompt in at least 5 sentences as your bell ringer this week.  </a:t>
            </a:r>
          </a:p>
          <a:p>
            <a:endParaRPr lang="en-US" sz="4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680" y="2922813"/>
            <a:ext cx="5168319" cy="387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2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Monsters Are Due on Maple Street”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Answer the Active Reader Questions throughout the text while we read on a piece of paper. 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3843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sz="6000" dirty="0" smtClean="0"/>
              <a:t>Thursday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4667251" cy="4351338"/>
          </a:xfrm>
        </p:spPr>
        <p:txBody>
          <a:bodyPr>
            <a:noAutofit/>
          </a:bodyPr>
          <a:lstStyle/>
          <a:p>
            <a:r>
              <a:rPr lang="en-US" sz="4000" dirty="0" smtClean="0"/>
              <a:t>Fill out your agenda</a:t>
            </a:r>
          </a:p>
          <a:p>
            <a:r>
              <a:rPr lang="en-US" sz="4000" dirty="0" smtClean="0"/>
              <a:t>Respond to this visual prompt in at least 5 sentences as your bell ringer this week.  </a:t>
            </a:r>
          </a:p>
          <a:p>
            <a:endParaRPr lang="en-US" sz="4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236" y="1635177"/>
            <a:ext cx="6963764" cy="522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8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Monsters Are Due on Maple Street”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Answer the Active Reader Questions throughout the text while we read on a piece of paper. 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8260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sz="6000" dirty="0" smtClean="0"/>
              <a:t>Friday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4667251" cy="4351338"/>
          </a:xfrm>
        </p:spPr>
        <p:txBody>
          <a:bodyPr>
            <a:noAutofit/>
          </a:bodyPr>
          <a:lstStyle/>
          <a:p>
            <a:r>
              <a:rPr lang="en-US" sz="4000" dirty="0" smtClean="0"/>
              <a:t>Fill out your agenda</a:t>
            </a:r>
          </a:p>
          <a:p>
            <a:r>
              <a:rPr lang="en-US" sz="4000" dirty="0" smtClean="0"/>
              <a:t>Everyone needs a </a:t>
            </a:r>
            <a:r>
              <a:rPr lang="en-US" sz="4000" dirty="0" smtClean="0">
                <a:solidFill>
                  <a:srgbClr val="FF0000"/>
                </a:solidFill>
              </a:rPr>
              <a:t>RED PEN</a:t>
            </a:r>
          </a:p>
          <a:p>
            <a:r>
              <a:rPr lang="en-US" sz="4000" dirty="0" smtClean="0"/>
              <a:t>Have your Bell Ringers out ready to turn in.  </a:t>
            </a:r>
          </a:p>
          <a:p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6796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your BELL RINGERS!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5 points per day (for a minimum of 5 complete sentences) </a:t>
            </a:r>
          </a:p>
          <a:p>
            <a:r>
              <a:rPr lang="en-US" sz="5400" dirty="0" smtClean="0"/>
              <a:t>TOTAL = +____ /  10 points </a:t>
            </a:r>
          </a:p>
        </p:txBody>
      </p:sp>
    </p:spTree>
    <p:extLst>
      <p:ext uri="{BB962C8B-B14F-4D97-AF65-F5344CB8AC3E}">
        <p14:creationId xmlns:p14="http://schemas.microsoft.com/office/powerpoint/2010/main" val="202377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229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7 Week Mar 1</vt:lpstr>
      <vt:lpstr>Monday</vt:lpstr>
      <vt:lpstr>“The Monsters Are Due on Maple Street” </vt:lpstr>
      <vt:lpstr>Tuesday</vt:lpstr>
      <vt:lpstr>“The Monsters Are Due on Maple Street” </vt:lpstr>
      <vt:lpstr>Thursday</vt:lpstr>
      <vt:lpstr>“The Monsters Are Due on Maple Street” </vt:lpstr>
      <vt:lpstr>Friday</vt:lpstr>
      <vt:lpstr>GRADE your BELL RINGERS!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Week Mar 1</dc:title>
  <dc:creator>Schneider, Candice</dc:creator>
  <cp:lastModifiedBy>Schneider, Candice</cp:lastModifiedBy>
  <cp:revision>8</cp:revision>
  <dcterms:created xsi:type="dcterms:W3CDTF">2017-02-26T23:32:56Z</dcterms:created>
  <dcterms:modified xsi:type="dcterms:W3CDTF">2017-03-08T12:15:34Z</dcterms:modified>
</cp:coreProperties>
</file>