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3EA-933A-4136-9E01-F9357E64057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977D-04BD-4EA0-B5E7-0D1229F2F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4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3EA-933A-4136-9E01-F9357E64057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977D-04BD-4EA0-B5E7-0D1229F2F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7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3EA-933A-4136-9E01-F9357E64057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977D-04BD-4EA0-B5E7-0D1229F2F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3EA-933A-4136-9E01-F9357E64057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977D-04BD-4EA0-B5E7-0D1229F2F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3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3EA-933A-4136-9E01-F9357E64057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977D-04BD-4EA0-B5E7-0D1229F2F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7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3EA-933A-4136-9E01-F9357E64057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977D-04BD-4EA0-B5E7-0D1229F2F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0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3EA-933A-4136-9E01-F9357E64057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977D-04BD-4EA0-B5E7-0D1229F2F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1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3EA-933A-4136-9E01-F9357E64057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977D-04BD-4EA0-B5E7-0D1229F2F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7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3EA-933A-4136-9E01-F9357E64057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977D-04BD-4EA0-B5E7-0D1229F2F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9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3EA-933A-4136-9E01-F9357E64057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977D-04BD-4EA0-B5E7-0D1229F2F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5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3EA-933A-4136-9E01-F9357E64057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2977D-04BD-4EA0-B5E7-0D1229F2F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2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63EA-933A-4136-9E01-F9357E64057D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2977D-04BD-4EA0-B5E7-0D1229F2F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6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7 Week Feb 3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81829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Mon: NTI  </a:t>
            </a:r>
          </a:p>
          <a:p>
            <a:pPr algn="l"/>
            <a:r>
              <a:rPr lang="en-US" dirty="0" smtClean="0"/>
              <a:t>Tues: Video Comparison/ 3.8 paragraph </a:t>
            </a:r>
          </a:p>
          <a:p>
            <a:pPr algn="l"/>
            <a:r>
              <a:rPr lang="en-US" dirty="0" smtClean="0"/>
              <a:t>Wed: “The Monsters are Due on Maple Street” </a:t>
            </a:r>
          </a:p>
          <a:p>
            <a:pPr algn="l"/>
            <a:r>
              <a:rPr lang="en-US" dirty="0" smtClean="0"/>
              <a:t>Thurs: “The Monsters are Due on Maple Street” </a:t>
            </a:r>
          </a:p>
          <a:p>
            <a:pPr algn="l"/>
            <a:r>
              <a:rPr lang="en-US" dirty="0" smtClean="0"/>
              <a:t>Fri: Free Read Friday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53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dirty="0" smtClean="0"/>
              <a:t>Tuesday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sz="4400" i="1" dirty="0" smtClean="0">
                <a:solidFill>
                  <a:srgbClr val="FF0000"/>
                </a:solidFill>
              </a:rPr>
              <a:t>Turn in all NTI work</a:t>
            </a:r>
            <a:endParaRPr lang="en-US" altLang="en-US" sz="4400" dirty="0" smtClean="0"/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Instead of a Bell Ringer this week, you will get time at the beginning of class to work on your </a:t>
            </a:r>
            <a:r>
              <a:rPr lang="en-US" altLang="en-US" sz="4400" dirty="0" err="1" smtClean="0"/>
              <a:t>Wordly</a:t>
            </a:r>
            <a:r>
              <a:rPr lang="en-US" altLang="en-US" sz="4400" dirty="0" smtClean="0"/>
              <a:t> Wise Lesson #2. 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05078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Compare/Contrast the film to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Answer the movie questions while we watch the film</a:t>
            </a:r>
          </a:p>
          <a:p>
            <a:r>
              <a:rPr lang="en-US" sz="4000" dirty="0" smtClean="0"/>
              <a:t>You will be writing a 3.8 comparing and contrasting the film to the story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5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dirty="0" smtClean="0"/>
              <a:t>Wednesday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sz="4400" i="1" dirty="0" smtClean="0">
                <a:solidFill>
                  <a:srgbClr val="FF0000"/>
                </a:solidFill>
              </a:rPr>
              <a:t>Turn in all NTI work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i="1" dirty="0" smtClean="0">
                <a:solidFill>
                  <a:srgbClr val="FF0000"/>
                </a:solidFill>
              </a:rPr>
              <a:t>Turn in your 3.8 paragraph </a:t>
            </a:r>
            <a:endParaRPr lang="en-US" altLang="en-US" sz="4400" dirty="0" smtClean="0"/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Instead of a Bell Ringer this week, you will get time at the beginning of class to work on your </a:t>
            </a:r>
            <a:r>
              <a:rPr lang="en-US" altLang="en-US" sz="4400" dirty="0" err="1" smtClean="0"/>
              <a:t>Wordly</a:t>
            </a:r>
            <a:r>
              <a:rPr lang="en-US" altLang="en-US" sz="4400" dirty="0" smtClean="0"/>
              <a:t> Wise Lesson #2. 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7360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Monsters Are Due on Maple Street”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26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dirty="0" smtClean="0"/>
              <a:t>Thursday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sz="4400" i="1" dirty="0" smtClean="0">
                <a:solidFill>
                  <a:srgbClr val="FF0000"/>
                </a:solidFill>
              </a:rPr>
              <a:t>ALL NTI work DUE TODAY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Instead of a Bell Ringer this week, you will get time at the beginning of class to work on your </a:t>
            </a:r>
            <a:r>
              <a:rPr lang="en-US" altLang="en-US" sz="4400" dirty="0" err="1" smtClean="0"/>
              <a:t>Wordly</a:t>
            </a:r>
            <a:r>
              <a:rPr lang="en-US" altLang="en-US" sz="4400" dirty="0" smtClean="0"/>
              <a:t> Wise Lesson #2. 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3825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Monsters Are Due on Maple Street”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30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1981200" y="-296863"/>
            <a:ext cx="8229600" cy="1143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u="sng" dirty="0" smtClean="0"/>
              <a:t>Friday</a:t>
            </a:r>
            <a:endParaRPr lang="en-US" altLang="en-US" u="sng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1"/>
          </p:nvPr>
        </p:nvSpPr>
        <p:spPr>
          <a:xfrm>
            <a:off x="254833" y="846138"/>
            <a:ext cx="12052091" cy="6011862"/>
          </a:xfrm>
        </p:spPr>
        <p:txBody>
          <a:bodyPr>
            <a:normAutofit/>
          </a:bodyPr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Copy </a:t>
            </a:r>
            <a:r>
              <a:rPr lang="en-US" altLang="en-US" sz="4400" dirty="0"/>
              <a:t>the </a:t>
            </a:r>
            <a:r>
              <a:rPr lang="en-US" altLang="en-US" sz="4400" dirty="0" smtClean="0"/>
              <a:t>Agenda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 sz="4400" dirty="0" smtClean="0"/>
              <a:t>Instead of a Bell Ringer this week, you will get time at the beginning of class to work on your </a:t>
            </a:r>
            <a:r>
              <a:rPr lang="en-US" altLang="en-US" sz="4400" dirty="0" err="1" smtClean="0"/>
              <a:t>Wordly</a:t>
            </a:r>
            <a:r>
              <a:rPr lang="en-US" altLang="en-US" sz="4400" dirty="0" smtClean="0"/>
              <a:t> Wise Lesson #2. 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54487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232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7 Week Feb 3</vt:lpstr>
      <vt:lpstr>Tuesday</vt:lpstr>
      <vt:lpstr>Compare/Contrast the film to the story</vt:lpstr>
      <vt:lpstr>Wednesday</vt:lpstr>
      <vt:lpstr>“The Monsters Are Due on Maple Street” </vt:lpstr>
      <vt:lpstr>Thursday</vt:lpstr>
      <vt:lpstr>“The Monsters Are Due on Maple Street” </vt:lpstr>
      <vt:lpstr>Friday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Week Feb 3-4</dc:title>
  <dc:creator>Schneider, Candice</dc:creator>
  <cp:lastModifiedBy>Schneider, Candice</cp:lastModifiedBy>
  <cp:revision>5</cp:revision>
  <dcterms:created xsi:type="dcterms:W3CDTF">2017-02-21T12:42:44Z</dcterms:created>
  <dcterms:modified xsi:type="dcterms:W3CDTF">2017-03-08T12:15:07Z</dcterms:modified>
</cp:coreProperties>
</file>