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9540-F87B-48D0-B4D1-F3CFE4AFF469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82BE-9467-4151-BC8F-6ED1EE8E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33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Odyssey</a:t>
            </a:r>
            <a:br>
              <a:rPr lang="en-US" dirty="0" smtClean="0"/>
            </a:br>
            <a:r>
              <a:rPr lang="en-US" dirty="0" smtClean="0"/>
              <a:t>2/13-2/17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58584"/>
            <a:ext cx="9144000" cy="469941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Mon</a:t>
            </a:r>
            <a:r>
              <a:rPr lang="en-US" sz="3200" dirty="0" smtClean="0"/>
              <a:t>: </a:t>
            </a:r>
            <a:r>
              <a:rPr lang="en-US" sz="3200" dirty="0" smtClean="0"/>
              <a:t>Verbs Work, Harry Potter Text Study</a:t>
            </a:r>
          </a:p>
          <a:p>
            <a:pPr algn="l"/>
            <a:r>
              <a:rPr lang="en-US" sz="3200" dirty="0" smtClean="0"/>
              <a:t>Tues</a:t>
            </a:r>
            <a:r>
              <a:rPr lang="en-US" sz="3200" dirty="0" smtClean="0"/>
              <a:t>: </a:t>
            </a:r>
            <a:r>
              <a:rPr lang="en-US" sz="3200" dirty="0" smtClean="0"/>
              <a:t>Student Voice Survey Details/ Performances 	Results/ Book Talk/ Read </a:t>
            </a:r>
            <a:r>
              <a:rPr lang="en-US" sz="3200" dirty="0" smtClean="0"/>
              <a:t>“Eleven” </a:t>
            </a:r>
          </a:p>
          <a:p>
            <a:pPr algn="l"/>
            <a:r>
              <a:rPr lang="en-US" sz="3200" dirty="0" smtClean="0"/>
              <a:t>Wed: </a:t>
            </a:r>
            <a:r>
              <a:rPr lang="en-US" sz="3200" dirty="0" smtClean="0"/>
              <a:t>Grade 2 Column Charts, Theme 3.8</a:t>
            </a:r>
          </a:p>
          <a:p>
            <a:pPr algn="l"/>
            <a:r>
              <a:rPr lang="en-US" sz="3200" dirty="0" smtClean="0"/>
              <a:t>Thurs</a:t>
            </a:r>
            <a:r>
              <a:rPr lang="en-US" sz="3200" dirty="0" smtClean="0"/>
              <a:t>: </a:t>
            </a:r>
            <a:r>
              <a:rPr lang="en-US" sz="3200" dirty="0" smtClean="0"/>
              <a:t>Finish Theme 3.8</a:t>
            </a:r>
          </a:p>
          <a:p>
            <a:pPr algn="l"/>
            <a:r>
              <a:rPr lang="en-US" sz="3200" dirty="0" smtClean="0"/>
              <a:t>Fri</a:t>
            </a:r>
            <a:r>
              <a:rPr lang="en-US" sz="3200" dirty="0" smtClean="0"/>
              <a:t>: On-Demand Scavenger Hunt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6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is a theme of the story “Eleven” 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How confident are you that your theme is correct?  Rate yourself on a scale of 1-10, then explain your number.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questions do you still have about finding theme?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56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Wednesday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391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Answer </a:t>
            </a:r>
            <a:r>
              <a:rPr lang="en-US" sz="4000" dirty="0" smtClean="0"/>
              <a:t>this </a:t>
            </a:r>
            <a:r>
              <a:rPr lang="en-US" sz="4000" b="1" u="sng" dirty="0"/>
              <a:t>B</a:t>
            </a:r>
            <a:r>
              <a:rPr lang="en-US" sz="4000" b="1" u="sng" dirty="0" smtClean="0"/>
              <a:t>ell Ringer</a:t>
            </a:r>
            <a:r>
              <a:rPr lang="en-US" sz="4000" dirty="0" smtClean="0"/>
              <a:t>:  Explain th</a:t>
            </a:r>
            <a:r>
              <a:rPr lang="en-US" sz="4000" dirty="0" smtClean="0"/>
              <a:t>e book talk project in at least 1 sentence.  </a:t>
            </a:r>
            <a:r>
              <a:rPr lang="en-US" sz="4000" dirty="0" smtClean="0"/>
              <a:t>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19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cap="all" dirty="0" smtClean="0"/>
              <a:t>I can determine the theme of a story.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cap="all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cap="all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RL 6.2: Determine </a:t>
            </a:r>
            <a:r>
              <a:rPr lang="en-US" sz="3600" dirty="0"/>
              <a:t>a theme or central idea of a text and how it is conveyed through particular details; provide a summary of the text distinct from personal opinions or judgments.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14" y="0"/>
            <a:ext cx="1698885" cy="16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Thursday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391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Answer </a:t>
            </a:r>
            <a:r>
              <a:rPr lang="en-US" sz="4000" dirty="0" smtClean="0"/>
              <a:t>this </a:t>
            </a:r>
            <a:r>
              <a:rPr lang="en-US" sz="4000" b="1" u="sng" dirty="0"/>
              <a:t>B</a:t>
            </a:r>
            <a:r>
              <a:rPr lang="en-US" sz="4000" b="1" u="sng" dirty="0" smtClean="0"/>
              <a:t>ell Ringer</a:t>
            </a:r>
            <a:r>
              <a:rPr lang="en-US" sz="4000" dirty="0" smtClean="0"/>
              <a:t>:  </a:t>
            </a:r>
          </a:p>
          <a:p>
            <a:r>
              <a:rPr lang="en-US" sz="4000" dirty="0" smtClean="0"/>
              <a:t>What was most memorable about the story “Eleven”?  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365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Friday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391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Answer </a:t>
            </a:r>
            <a:r>
              <a:rPr lang="en-US" sz="4000" dirty="0" smtClean="0"/>
              <a:t>this </a:t>
            </a:r>
            <a:r>
              <a:rPr lang="en-US" sz="4000" b="1" u="sng" dirty="0"/>
              <a:t>B</a:t>
            </a:r>
            <a:r>
              <a:rPr lang="en-US" sz="4000" b="1" u="sng" dirty="0" smtClean="0"/>
              <a:t>ell Ringer</a:t>
            </a:r>
            <a:r>
              <a:rPr lang="en-US" sz="4000" dirty="0" smtClean="0"/>
              <a:t>: </a:t>
            </a:r>
            <a:r>
              <a:rPr lang="en-US" sz="4000" dirty="0" smtClean="0"/>
              <a:t>How confident were you in your On-Demand </a:t>
            </a:r>
            <a:r>
              <a:rPr lang="en-US" sz="4000" smtClean="0"/>
              <a:t>Practice piece? 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385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Monday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391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There will be a substitute teacher</a:t>
            </a:r>
          </a:p>
          <a:p>
            <a:r>
              <a:rPr lang="en-US" sz="4000" dirty="0" smtClean="0"/>
              <a:t>Read the Harry Potter Text Selection</a:t>
            </a:r>
          </a:p>
          <a:p>
            <a:r>
              <a:rPr lang="en-US" sz="4000" dirty="0" smtClean="0"/>
              <a:t>Work on the Verbs Packet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7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Tuesday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391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Answer </a:t>
            </a:r>
            <a:r>
              <a:rPr lang="en-US" sz="4000" dirty="0" smtClean="0"/>
              <a:t>this </a:t>
            </a:r>
            <a:r>
              <a:rPr lang="en-US" sz="4000" b="1" u="sng" dirty="0"/>
              <a:t>B</a:t>
            </a:r>
            <a:r>
              <a:rPr lang="en-US" sz="4000" b="1" u="sng" dirty="0" smtClean="0"/>
              <a:t>ell Ringer</a:t>
            </a:r>
            <a:r>
              <a:rPr lang="en-US" sz="4000" dirty="0" smtClean="0"/>
              <a:t>: </a:t>
            </a:r>
          </a:p>
          <a:p>
            <a:r>
              <a:rPr lang="en-US" sz="5400" dirty="0" smtClean="0"/>
              <a:t>What </a:t>
            </a:r>
            <a:r>
              <a:rPr lang="en-US" sz="5400" dirty="0" smtClean="0"/>
              <a:t>was your favorite skit from last week?  Why?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18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Student Voice Survey?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TALKS!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13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are some ways that we determine theme in a story?</a:t>
            </a:r>
          </a:p>
        </p:txBody>
      </p:sp>
    </p:spTree>
    <p:extLst>
      <p:ext uri="{BB962C8B-B14F-4D97-AF65-F5344CB8AC3E}">
        <p14:creationId xmlns:p14="http://schemas.microsoft.com/office/powerpoint/2010/main" val="93312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cap="all" dirty="0" smtClean="0"/>
              <a:t>I can determine the theme of a story.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cap="all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cap="all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RL 6.2: Determine </a:t>
            </a:r>
            <a:r>
              <a:rPr lang="en-US" sz="3600" dirty="0"/>
              <a:t>a theme or central idea of a text and how it is conveyed through particular details; provide a summary of the text distinct from personal opinions or judgments.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14" y="0"/>
            <a:ext cx="1698885" cy="16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8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7600"/>
          </a:xfrm>
        </p:spPr>
        <p:txBody>
          <a:bodyPr/>
          <a:lstStyle/>
          <a:p>
            <a:pPr algn="ctr"/>
            <a:r>
              <a:rPr lang="en-US" dirty="0" smtClean="0"/>
              <a:t>Two Column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1933" y="1080559"/>
          <a:ext cx="1088813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067">
                  <a:extLst>
                    <a:ext uri="{9D8B030D-6E8A-4147-A177-3AD203B41FA5}">
                      <a16:colId xmlns:a16="http://schemas.microsoft.com/office/drawing/2014/main" val="3256074780"/>
                    </a:ext>
                  </a:extLst>
                </a:gridCol>
                <a:gridCol w="5444067">
                  <a:extLst>
                    <a:ext uri="{9D8B030D-6E8A-4147-A177-3AD203B41FA5}">
                      <a16:colId xmlns:a16="http://schemas.microsoft.com/office/drawing/2014/main" val="326053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Details from the story	</a:t>
                      </a:r>
                    </a:p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How</a:t>
                      </a:r>
                      <a:r>
                        <a:rPr lang="en-US" sz="4000" baseline="0" dirty="0" smtClean="0"/>
                        <a:t> could that suggest a theme? 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1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EXAMPLE:</a:t>
                      </a:r>
                      <a:r>
                        <a:rPr lang="en-US" sz="4000" baseline="0" dirty="0" smtClean="0"/>
                        <a:t> 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- She feels all the ages at one time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- This might mean that she is learning that growing up isn’t what</a:t>
                      </a:r>
                      <a:r>
                        <a:rPr lang="en-US" sz="4000" baseline="0" dirty="0" smtClean="0"/>
                        <a:t> you expect it to feel like. 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41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5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3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1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“Eleven” by Sandra Cisneros</a:t>
            </a:r>
            <a:br>
              <a:rPr lang="en-US" dirty="0" smtClean="0"/>
            </a:br>
            <a:r>
              <a:rPr lang="en-US" dirty="0" smtClean="0"/>
              <a:t>page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619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While we read, complete the left side of your chart with notes from the story.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19" y="1181023"/>
            <a:ext cx="6622181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6th Grade Odyssey 2/13-2/17</vt:lpstr>
      <vt:lpstr>Monday</vt:lpstr>
      <vt:lpstr>Tuesday</vt:lpstr>
      <vt:lpstr>What is the Student Voice Survey? </vt:lpstr>
      <vt:lpstr>BOOK TALKS!  </vt:lpstr>
      <vt:lpstr>My 13th Birthday… </vt:lpstr>
      <vt:lpstr>Learning Target </vt:lpstr>
      <vt:lpstr>Two Column Chart</vt:lpstr>
      <vt:lpstr>“Eleven” by Sandra Cisneros page 26</vt:lpstr>
      <vt:lpstr>THEME: Exit Slip</vt:lpstr>
      <vt:lpstr>Wednesday</vt:lpstr>
      <vt:lpstr>Learning Target </vt:lpstr>
      <vt:lpstr>Thursday</vt:lpstr>
      <vt:lpstr>Friday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Odyssey 1/30-2/3</dc:title>
  <dc:creator>Schneider, Candice</dc:creator>
  <cp:lastModifiedBy>Schneider, Candice</cp:lastModifiedBy>
  <cp:revision>4</cp:revision>
  <dcterms:created xsi:type="dcterms:W3CDTF">2017-02-11T20:57:35Z</dcterms:created>
  <dcterms:modified xsi:type="dcterms:W3CDTF">2017-02-11T21:06:11Z</dcterms:modified>
</cp:coreProperties>
</file>