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1" r:id="rId6"/>
    <p:sldId id="260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9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603E1-4F18-4F01-9BA3-2814CEEF2C0D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58CBC-5378-43FC-8BAA-664EF183A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773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603E1-4F18-4F01-9BA3-2814CEEF2C0D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58CBC-5378-43FC-8BAA-664EF183A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047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603E1-4F18-4F01-9BA3-2814CEEF2C0D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58CBC-5378-43FC-8BAA-664EF183A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83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603E1-4F18-4F01-9BA3-2814CEEF2C0D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58CBC-5378-43FC-8BAA-664EF183A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48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603E1-4F18-4F01-9BA3-2814CEEF2C0D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58CBC-5378-43FC-8BAA-664EF183A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265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603E1-4F18-4F01-9BA3-2814CEEF2C0D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58CBC-5378-43FC-8BAA-664EF183A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766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603E1-4F18-4F01-9BA3-2814CEEF2C0D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58CBC-5378-43FC-8BAA-664EF183A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339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603E1-4F18-4F01-9BA3-2814CEEF2C0D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58CBC-5378-43FC-8BAA-664EF183A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847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603E1-4F18-4F01-9BA3-2814CEEF2C0D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58CBC-5378-43FC-8BAA-664EF183A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592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603E1-4F18-4F01-9BA3-2814CEEF2C0D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58CBC-5378-43FC-8BAA-664EF183A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78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603E1-4F18-4F01-9BA3-2814CEEF2C0D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58CBC-5378-43FC-8BAA-664EF183A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128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603E1-4F18-4F01-9BA3-2814CEEF2C0D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58CBC-5378-43FC-8BAA-664EF183A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263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Week March2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l"/>
            <a:r>
              <a:rPr lang="en-US" dirty="0" smtClean="0"/>
              <a:t>Mon: Notes on page 507-511, Begin Assigning roles for Phantom Tollbooth</a:t>
            </a:r>
          </a:p>
          <a:p>
            <a:pPr algn="l"/>
            <a:r>
              <a:rPr lang="en-US" dirty="0" smtClean="0"/>
              <a:t>Tues: Begin The Phantom Tollbooth, Names investigation</a:t>
            </a:r>
          </a:p>
          <a:p>
            <a:pPr algn="l"/>
            <a:r>
              <a:rPr lang="en-US" dirty="0" smtClean="0"/>
              <a:t>Wed: continue reading </a:t>
            </a:r>
          </a:p>
          <a:p>
            <a:pPr algn="l"/>
            <a:r>
              <a:rPr lang="en-US" dirty="0" smtClean="0"/>
              <a:t>Thurs: 40 min on-demand</a:t>
            </a:r>
          </a:p>
          <a:p>
            <a:pPr algn="l"/>
            <a:r>
              <a:rPr lang="en-US" dirty="0" smtClean="0"/>
              <a:t>Fri: district common assessment day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947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Monday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Cornell Notes on page 507-511 on the bolded terms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835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Tuesday 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410023" cy="4351338"/>
          </a:xfrm>
        </p:spPr>
        <p:txBody>
          <a:bodyPr>
            <a:noAutofit/>
          </a:bodyPr>
          <a:lstStyle/>
          <a:p>
            <a:r>
              <a:rPr lang="en-US" sz="4000" dirty="0" smtClean="0"/>
              <a:t>Complete your Agenda</a:t>
            </a:r>
          </a:p>
          <a:p>
            <a:r>
              <a:rPr lang="en-US" sz="4000" dirty="0" smtClean="0"/>
              <a:t>Using the same notes page from yesterday … </a:t>
            </a:r>
          </a:p>
          <a:p>
            <a:r>
              <a:rPr lang="en-US" sz="4000" dirty="0" smtClean="0"/>
              <a:t>Write 5 sentences in response to this visual prompt.  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8223" y="1650167"/>
            <a:ext cx="6943777" cy="520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99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06475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Names Investigation</a:t>
            </a:r>
            <a:r>
              <a:rPr lang="en-US" dirty="0" smtClean="0"/>
              <a:t>: write the name and look up any and all definitions associated with this word.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867" y="1168400"/>
            <a:ext cx="11065933" cy="50085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 err="1" smtClean="0"/>
              <a:t>Mathemagician</a:t>
            </a:r>
            <a:r>
              <a:rPr lang="en-US" sz="3600" dirty="0" smtClean="0"/>
              <a:t> = math + magician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Rhyme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Reason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Gatekeeper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Whether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Lethargy or Lethargic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Humbug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Ignorance</a:t>
            </a:r>
          </a:p>
        </p:txBody>
      </p:sp>
    </p:spTree>
    <p:extLst>
      <p:ext uri="{BB962C8B-B14F-4D97-AF65-F5344CB8AC3E}">
        <p14:creationId xmlns:p14="http://schemas.microsoft.com/office/powerpoint/2010/main" val="115582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“The Phantom Tollbooth” page 512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6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Wednesday 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468" y="1409701"/>
            <a:ext cx="4792133" cy="4767262"/>
          </a:xfrm>
        </p:spPr>
        <p:txBody>
          <a:bodyPr>
            <a:noAutofit/>
          </a:bodyPr>
          <a:lstStyle/>
          <a:p>
            <a:r>
              <a:rPr lang="en-US" sz="4000" dirty="0" smtClean="0"/>
              <a:t>Complete your Agenda</a:t>
            </a:r>
          </a:p>
          <a:p>
            <a:r>
              <a:rPr lang="en-US" sz="4000" dirty="0" smtClean="0"/>
              <a:t>Using the same notes page from yesterday … </a:t>
            </a:r>
          </a:p>
          <a:p>
            <a:r>
              <a:rPr lang="en-US" sz="4000" dirty="0" smtClean="0"/>
              <a:t>Write 5 sentences in response to this visual prompt.  </a:t>
            </a:r>
            <a:endParaRPr lang="en-US" sz="4000" dirty="0"/>
          </a:p>
        </p:txBody>
      </p:sp>
      <p:pic>
        <p:nvPicPr>
          <p:cNvPr id="1026" name="Picture 2" descr="Image result for visual prom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601" y="1409701"/>
            <a:ext cx="7264400" cy="544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53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“The Phantom Tollbooth” page 512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48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On-Demand 40 minutes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30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District Common Assessment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405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147</Words>
  <Application>Microsoft Office PowerPoint</Application>
  <PresentationFormat>Widescreen</PresentationFormat>
  <Paragraphs>29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6th Week March2</vt:lpstr>
      <vt:lpstr>Monday </vt:lpstr>
      <vt:lpstr>Tuesday </vt:lpstr>
      <vt:lpstr>Names Investigation: write the name and look up any and all definitions associated with this word.   </vt:lpstr>
      <vt:lpstr>“The Phantom Tollbooth” page 512</vt:lpstr>
      <vt:lpstr>Wednesday </vt:lpstr>
      <vt:lpstr>“The Phantom Tollbooth” page 512</vt:lpstr>
      <vt:lpstr>On-Demand 40 minutes</vt:lpstr>
      <vt:lpstr>District Common Assessment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6th Week March2</dc:title>
  <dc:creator>Schneider, Candice</dc:creator>
  <cp:lastModifiedBy>Schneider, Candice</cp:lastModifiedBy>
  <cp:revision>3</cp:revision>
  <dcterms:created xsi:type="dcterms:W3CDTF">2017-03-07T12:30:26Z</dcterms:created>
  <dcterms:modified xsi:type="dcterms:W3CDTF">2017-03-07T21:36:28Z</dcterms:modified>
</cp:coreProperties>
</file>