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4" r:id="rId6"/>
    <p:sldId id="263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95"/>
  </p:normalViewPr>
  <p:slideViewPr>
    <p:cSldViewPr snapToGrid="0" snapToObjects="1">
      <p:cViewPr varScale="1">
        <p:scale>
          <a:sx n="59" d="100"/>
          <a:sy n="59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F60B-218A-7949-9829-814F70A4AFC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2961-3CB1-4849-8694-2CF3FAFE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7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4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1BBC-93DD-4946-A659-43F3C346929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43498-D996-5442-9D5B-45BA2FF47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 Week Mar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0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Mon: NTI Volunteer Article and Answers</a:t>
            </a:r>
          </a:p>
          <a:p>
            <a:pPr algn="l"/>
            <a:r>
              <a:rPr lang="en-US" dirty="0" smtClean="0"/>
              <a:t>Tues: On-Demand Scavenger Hunt </a:t>
            </a:r>
          </a:p>
          <a:p>
            <a:pPr algn="l"/>
            <a:r>
              <a:rPr lang="en-US" dirty="0" smtClean="0"/>
              <a:t>Wed: </a:t>
            </a:r>
          </a:p>
          <a:p>
            <a:pPr algn="l"/>
            <a:r>
              <a:rPr lang="en-US" dirty="0" smtClean="0"/>
              <a:t>Thurs: </a:t>
            </a:r>
          </a:p>
          <a:p>
            <a:pPr algn="l"/>
            <a:r>
              <a:rPr lang="en-US" dirty="0" smtClean="0"/>
              <a:t>Fri: </a:t>
            </a:r>
            <a:r>
              <a:rPr lang="en-US" dirty="0" err="1" smtClean="0"/>
              <a:t>Wordly</a:t>
            </a:r>
            <a:r>
              <a:rPr lang="en-US" dirty="0" smtClean="0"/>
              <a:t> Wise DUE TODAY, Sign up for </a:t>
            </a:r>
            <a:r>
              <a:rPr lang="en-US" smtClean="0"/>
              <a:t>Book Talks, Free </a:t>
            </a:r>
            <a:r>
              <a:rPr lang="en-US" dirty="0" smtClean="0"/>
              <a:t>Read Friday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Monday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14" y="2925536"/>
            <a:ext cx="5040085" cy="37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Volunteer?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answers to your NTI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3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Tuesday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62" y="1825625"/>
            <a:ext cx="6631238" cy="49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On-Demand 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directions on the scavenger hunt worksheet</a:t>
            </a:r>
          </a:p>
          <a:p>
            <a:r>
              <a:rPr lang="en-US" dirty="0" smtClean="0"/>
              <a:t>DUE by the end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4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Thursday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Respond to this visual prompt in at least 5 sentences as your bell ringer this week.  </a:t>
            </a:r>
          </a:p>
          <a:p>
            <a:endParaRPr lang="en-US" sz="4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236" y="1635177"/>
            <a:ext cx="6963764" cy="52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Friday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67251" cy="4351338"/>
          </a:xfrm>
        </p:spPr>
        <p:txBody>
          <a:bodyPr>
            <a:noAutofit/>
          </a:bodyPr>
          <a:lstStyle/>
          <a:p>
            <a:r>
              <a:rPr lang="en-US" sz="4000" dirty="0" smtClean="0"/>
              <a:t>Fill out your agenda</a:t>
            </a:r>
          </a:p>
          <a:p>
            <a:r>
              <a:rPr lang="en-US" sz="4000" dirty="0" smtClean="0"/>
              <a:t>Everyone needs a </a:t>
            </a:r>
            <a:r>
              <a:rPr lang="en-US" sz="4000" dirty="0" smtClean="0">
                <a:solidFill>
                  <a:srgbClr val="FF0000"/>
                </a:solidFill>
              </a:rPr>
              <a:t>RED PEN</a:t>
            </a:r>
          </a:p>
          <a:p>
            <a:r>
              <a:rPr lang="en-US" sz="4000" dirty="0" smtClean="0"/>
              <a:t>Have your Bell Ringers out ready to turn in.  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566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your BELL RINGERS!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5 points per day (for a minimum of 5 complete sentences) </a:t>
            </a:r>
          </a:p>
          <a:p>
            <a:r>
              <a:rPr lang="en-US" sz="5400" dirty="0" smtClean="0"/>
              <a:t>TOTAL = +____ /  20 points </a:t>
            </a:r>
          </a:p>
        </p:txBody>
      </p:sp>
    </p:spTree>
    <p:extLst>
      <p:ext uri="{BB962C8B-B14F-4D97-AF65-F5344CB8AC3E}">
        <p14:creationId xmlns:p14="http://schemas.microsoft.com/office/powerpoint/2010/main" val="204790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173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6 Week Mar 1</vt:lpstr>
      <vt:lpstr>Monday</vt:lpstr>
      <vt:lpstr>Why Volunteer? </vt:lpstr>
      <vt:lpstr>Tuesday</vt:lpstr>
      <vt:lpstr>On-Demand Scavenger Hunt</vt:lpstr>
      <vt:lpstr>Thursday</vt:lpstr>
      <vt:lpstr>Friday</vt:lpstr>
      <vt:lpstr>GRADE your BELL RINGERS!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Week Mar 1</dc:title>
  <dc:creator>Schneider, Candice</dc:creator>
  <cp:lastModifiedBy>Schneider, Candice</cp:lastModifiedBy>
  <cp:revision>8</cp:revision>
  <dcterms:created xsi:type="dcterms:W3CDTF">2017-02-26T22:05:43Z</dcterms:created>
  <dcterms:modified xsi:type="dcterms:W3CDTF">2017-03-08T12:22:08Z</dcterms:modified>
</cp:coreProperties>
</file>