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746-6538-4C45-A8E7-E9C57CD954D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5CF-7CF4-46C2-A85C-5623342DF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1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746-6538-4C45-A8E7-E9C57CD954D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5CF-7CF4-46C2-A85C-5623342DF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0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746-6538-4C45-A8E7-E9C57CD954D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5CF-7CF4-46C2-A85C-5623342DF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5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746-6538-4C45-A8E7-E9C57CD954D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5CF-7CF4-46C2-A85C-5623342DF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1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746-6538-4C45-A8E7-E9C57CD954D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5CF-7CF4-46C2-A85C-5623342DF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8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746-6538-4C45-A8E7-E9C57CD954D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5CF-7CF4-46C2-A85C-5623342DF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6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746-6538-4C45-A8E7-E9C57CD954D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5CF-7CF4-46C2-A85C-5623342DF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8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746-6538-4C45-A8E7-E9C57CD954D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5CF-7CF4-46C2-A85C-5623342DF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0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746-6538-4C45-A8E7-E9C57CD954D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5CF-7CF4-46C2-A85C-5623342DF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7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746-6538-4C45-A8E7-E9C57CD954D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5CF-7CF4-46C2-A85C-5623342DF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6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746-6538-4C45-A8E7-E9C57CD954D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5CF-7CF4-46C2-A85C-5623342DF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1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3746-6538-4C45-A8E7-E9C57CD954DB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C15CF-7CF4-46C2-A85C-5623342DF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7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 Week Feb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00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Mon: NTI  </a:t>
            </a:r>
          </a:p>
          <a:p>
            <a:pPr algn="l"/>
            <a:r>
              <a:rPr lang="en-US" dirty="0" smtClean="0"/>
              <a:t>Tues: Finish “Eleven” 3.8 paragraph </a:t>
            </a:r>
          </a:p>
          <a:p>
            <a:pPr algn="l"/>
            <a:r>
              <a:rPr lang="en-US" dirty="0" smtClean="0"/>
              <a:t>Wed: On-Demand Scavenger Hunt </a:t>
            </a:r>
          </a:p>
          <a:p>
            <a:pPr algn="l"/>
            <a:r>
              <a:rPr lang="en-US" dirty="0" smtClean="0"/>
              <a:t>Thurs: </a:t>
            </a:r>
          </a:p>
          <a:p>
            <a:pPr algn="l"/>
            <a:r>
              <a:rPr lang="en-US" dirty="0" smtClean="0"/>
              <a:t>Fri: Free Read Friday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>
              <a:alpha val="28000"/>
            </a:srgbClr>
          </a:solidFill>
        </p:spPr>
        <p:txBody>
          <a:bodyPr>
            <a:normAutofit/>
          </a:bodyPr>
          <a:lstStyle/>
          <a:p>
            <a:r>
              <a:rPr lang="en-US" sz="6000" dirty="0" smtClean="0"/>
              <a:t>Tuesday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83911" cy="4351338"/>
          </a:xfrm>
        </p:spPr>
        <p:txBody>
          <a:bodyPr>
            <a:noAutofit/>
          </a:bodyPr>
          <a:lstStyle/>
          <a:p>
            <a:r>
              <a:rPr lang="en-US" sz="4000" dirty="0" smtClean="0"/>
              <a:t>Fill out your </a:t>
            </a:r>
            <a:r>
              <a:rPr lang="en-US" sz="4000" dirty="0" smtClean="0"/>
              <a:t>agenda</a:t>
            </a:r>
          </a:p>
          <a:p>
            <a:r>
              <a:rPr lang="en-US" sz="4000" i="1" dirty="0" smtClean="0">
                <a:solidFill>
                  <a:srgbClr val="FF0000"/>
                </a:solidFill>
              </a:rPr>
              <a:t>Turn in all NTI work</a:t>
            </a:r>
            <a:endParaRPr lang="en-US" sz="4000" dirty="0" smtClean="0"/>
          </a:p>
          <a:p>
            <a:r>
              <a:rPr lang="en-US" altLang="en-US" sz="4000" dirty="0" smtClean="0"/>
              <a:t>Instead of a Bell Ringer this week, you will get time at the beginning of class to work on your </a:t>
            </a:r>
            <a:r>
              <a:rPr lang="en-US" altLang="en-US" sz="4000" dirty="0" err="1" smtClean="0"/>
              <a:t>Wordly</a:t>
            </a:r>
            <a:r>
              <a:rPr lang="en-US" altLang="en-US" sz="4000" dirty="0" smtClean="0"/>
              <a:t> Wise Lesson #2.  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1241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cap="all" dirty="0" smtClean="0"/>
              <a:t>I can determine the theme of a story. 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4400" cap="all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4400" cap="all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/>
              <a:t>RL 6.2: Determine </a:t>
            </a:r>
            <a:r>
              <a:rPr lang="en-US" sz="3600" dirty="0"/>
              <a:t>a theme or central idea of a text and how it is conveyed through particular details; provide a summary of the text distinct from personal opinions or judgments.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114" y="0"/>
            <a:ext cx="1698885" cy="169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3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3.8 paragraph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to organize your ideas first</a:t>
            </a:r>
          </a:p>
          <a:p>
            <a:r>
              <a:rPr lang="en-US" dirty="0" smtClean="0"/>
              <a:t>Be sure to include at least 1 quote as evidence from the story </a:t>
            </a:r>
          </a:p>
          <a:p>
            <a:r>
              <a:rPr lang="en-US" dirty="0" smtClean="0"/>
              <a:t>DUE TOMORROW if you don’t finish. </a:t>
            </a:r>
          </a:p>
          <a:p>
            <a:r>
              <a:rPr lang="en-US" dirty="0" smtClean="0"/>
              <a:t>If you do, turn it in and read your book silently or work on </a:t>
            </a:r>
            <a:r>
              <a:rPr lang="en-US" dirty="0" err="1" smtClean="0"/>
              <a:t>Wordly</a:t>
            </a:r>
            <a:r>
              <a:rPr lang="en-US" dirty="0" smtClean="0"/>
              <a:t> 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155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6 Week Feb 3</vt:lpstr>
      <vt:lpstr>Tuesday</vt:lpstr>
      <vt:lpstr>Learning Target </vt:lpstr>
      <vt:lpstr>3.8 paragraph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Week Feb 3</dc:title>
  <dc:creator>Schneider, Candice</dc:creator>
  <cp:lastModifiedBy>Schneider, Candice</cp:lastModifiedBy>
  <cp:revision>2</cp:revision>
  <dcterms:created xsi:type="dcterms:W3CDTF">2017-02-21T12:59:53Z</dcterms:created>
  <dcterms:modified xsi:type="dcterms:W3CDTF">2017-02-21T21:29:54Z</dcterms:modified>
</cp:coreProperties>
</file>